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</p:sldIdLst>
  <p:sldSz cy="10287000" cx="18288000"/>
  <p:notesSz cx="6858000" cy="9144000"/>
  <p:embeddedFontLst>
    <p:embeddedFont>
      <p:font typeface="Cairo"/>
      <p:regular r:id="rId50"/>
      <p:bold r:id="rId51"/>
    </p:embeddedFont>
    <p:embeddedFont>
      <p:font typeface="Candara"/>
      <p:regular r:id="rId52"/>
      <p:bold r:id="rId53"/>
      <p:italic r:id="rId54"/>
      <p:boldItalic r:id="rId5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r:id="rId56" roundtripDataSignature="AMtx7mjzD9flPDmWIEZb9HI5DyiEFjZl4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Cairo-bold.fntdata"/><Relationship Id="rId50" Type="http://schemas.openxmlformats.org/officeDocument/2006/relationships/font" Target="fonts/Cairo-regular.fntdata"/><Relationship Id="rId53" Type="http://schemas.openxmlformats.org/officeDocument/2006/relationships/font" Target="fonts/Candara-bold.fntdata"/><Relationship Id="rId52" Type="http://schemas.openxmlformats.org/officeDocument/2006/relationships/font" Target="fonts/Candara-regular.fntdata"/><Relationship Id="rId11" Type="http://schemas.openxmlformats.org/officeDocument/2006/relationships/slide" Target="slides/slide6.xml"/><Relationship Id="rId55" Type="http://schemas.openxmlformats.org/officeDocument/2006/relationships/font" Target="fonts/Candara-boldItalic.fntdata"/><Relationship Id="rId10" Type="http://schemas.openxmlformats.org/officeDocument/2006/relationships/slide" Target="slides/slide5.xml"/><Relationship Id="rId54" Type="http://schemas.openxmlformats.org/officeDocument/2006/relationships/font" Target="fonts/Candara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56" Type="http://customschemas.google.com/relationships/presentationmetadata" Target="meta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p1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p2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p2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2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p2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p2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p2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p2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" name="Google Shape;405;p2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p2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p2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" name="Google Shape;429;p3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" name="Google Shape;437;p3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Google Shape;445;p3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1" name="Google Shape;451;p3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" name="Google Shape;459;p3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p3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3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" name="Google Shape;481;p3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9" name="Google Shape;489;p3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3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p4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" name="Google Shape;510;p4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8" name="Google Shape;518;p4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p4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p4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46"/>
          <p:cNvSpPr txBox="1"/>
          <p:nvPr>
            <p:ph idx="10" type="dt"/>
          </p:nvPr>
        </p:nvSpPr>
        <p:spPr>
          <a:xfrm>
            <a:off x="914400" y="9367838"/>
            <a:ext cx="4267200" cy="7143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46"/>
          <p:cNvSpPr txBox="1"/>
          <p:nvPr>
            <p:ph idx="11" type="ftr"/>
          </p:nvPr>
        </p:nvSpPr>
        <p:spPr>
          <a:xfrm>
            <a:off x="6248400" y="9367838"/>
            <a:ext cx="5791200" cy="7143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46"/>
          <p:cNvSpPr txBox="1"/>
          <p:nvPr>
            <p:ph idx="12" type="sldNum"/>
          </p:nvPr>
        </p:nvSpPr>
        <p:spPr>
          <a:xfrm>
            <a:off x="13106400" y="9367838"/>
            <a:ext cx="4267200" cy="7143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 p14:dur="1000">
    <p:wipe dir="l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55"/>
          <p:cNvSpPr txBox="1"/>
          <p:nvPr>
            <p:ph type="title"/>
          </p:nvPr>
        </p:nvSpPr>
        <p:spPr>
          <a:xfrm>
            <a:off x="914400" y="285750"/>
            <a:ext cx="16459200" cy="8739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55"/>
          <p:cNvSpPr txBox="1"/>
          <p:nvPr>
            <p:ph idx="1" type="body"/>
          </p:nvPr>
        </p:nvSpPr>
        <p:spPr>
          <a:xfrm rot="5400000">
            <a:off x="5429250" y="-2752725"/>
            <a:ext cx="7429500" cy="164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3" name="Google Shape;73;p55"/>
          <p:cNvSpPr txBox="1"/>
          <p:nvPr>
            <p:ph idx="10" type="dt"/>
          </p:nvPr>
        </p:nvSpPr>
        <p:spPr>
          <a:xfrm>
            <a:off x="914400" y="9367838"/>
            <a:ext cx="4267200" cy="7143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55"/>
          <p:cNvSpPr txBox="1"/>
          <p:nvPr>
            <p:ph idx="11" type="ftr"/>
          </p:nvPr>
        </p:nvSpPr>
        <p:spPr>
          <a:xfrm>
            <a:off x="6248400" y="9367838"/>
            <a:ext cx="5791200" cy="7143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55"/>
          <p:cNvSpPr txBox="1"/>
          <p:nvPr>
            <p:ph idx="12" type="sldNum"/>
          </p:nvPr>
        </p:nvSpPr>
        <p:spPr>
          <a:xfrm>
            <a:off x="13106400" y="9367838"/>
            <a:ext cx="4267200" cy="7143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 p14:dur="1000">
    <p:wipe dir="l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56"/>
          <p:cNvSpPr txBox="1"/>
          <p:nvPr>
            <p:ph type="title"/>
          </p:nvPr>
        </p:nvSpPr>
        <p:spPr>
          <a:xfrm rot="5400000">
            <a:off x="10863263" y="2681288"/>
            <a:ext cx="8905875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56"/>
          <p:cNvSpPr txBox="1"/>
          <p:nvPr>
            <p:ph idx="1" type="body"/>
          </p:nvPr>
        </p:nvSpPr>
        <p:spPr>
          <a:xfrm rot="5400000">
            <a:off x="2481263" y="-1281113"/>
            <a:ext cx="8905875" cy="120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9" name="Google Shape;79;p56"/>
          <p:cNvSpPr txBox="1"/>
          <p:nvPr>
            <p:ph idx="10" type="dt"/>
          </p:nvPr>
        </p:nvSpPr>
        <p:spPr>
          <a:xfrm>
            <a:off x="914400" y="9367838"/>
            <a:ext cx="4267200" cy="7143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56"/>
          <p:cNvSpPr txBox="1"/>
          <p:nvPr>
            <p:ph idx="11" type="ftr"/>
          </p:nvPr>
        </p:nvSpPr>
        <p:spPr>
          <a:xfrm>
            <a:off x="6248400" y="9367838"/>
            <a:ext cx="5791200" cy="7143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56"/>
          <p:cNvSpPr txBox="1"/>
          <p:nvPr>
            <p:ph idx="12" type="sldNum"/>
          </p:nvPr>
        </p:nvSpPr>
        <p:spPr>
          <a:xfrm>
            <a:off x="13106400" y="9367838"/>
            <a:ext cx="4267200" cy="7143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 p14:dur="1000">
    <p:wipe dir="l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bg>
      <p:bgPr>
        <a:solidFill>
          <a:schemeClr val="lt1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83134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47"/>
          <p:cNvSpPr txBox="1"/>
          <p:nvPr>
            <p:ph type="ctrTitle"/>
          </p:nvPr>
        </p:nvSpPr>
        <p:spPr>
          <a:xfrm>
            <a:off x="936626" y="1795463"/>
            <a:ext cx="16414750" cy="16240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47"/>
          <p:cNvSpPr txBox="1"/>
          <p:nvPr>
            <p:ph idx="1" type="subTitle"/>
          </p:nvPr>
        </p:nvSpPr>
        <p:spPr>
          <a:xfrm>
            <a:off x="939800" y="3633788"/>
            <a:ext cx="16424276" cy="262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144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lvl="2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lvl="4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lvl="5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47"/>
          <p:cNvSpPr txBox="1"/>
          <p:nvPr>
            <p:ph idx="10" type="dt"/>
          </p:nvPr>
        </p:nvSpPr>
        <p:spPr>
          <a:xfrm>
            <a:off x="914400" y="9367838"/>
            <a:ext cx="4267200" cy="7143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47"/>
          <p:cNvSpPr txBox="1"/>
          <p:nvPr>
            <p:ph idx="11" type="ftr"/>
          </p:nvPr>
        </p:nvSpPr>
        <p:spPr>
          <a:xfrm>
            <a:off x="6248400" y="9367838"/>
            <a:ext cx="5791200" cy="7143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47"/>
          <p:cNvSpPr txBox="1"/>
          <p:nvPr>
            <p:ph idx="12" type="sldNum"/>
          </p:nvPr>
        </p:nvSpPr>
        <p:spPr>
          <a:xfrm>
            <a:off x="13106400" y="9367838"/>
            <a:ext cx="4267200" cy="7143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 p14:dur="1000">
    <p:wipe dir="l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8"/>
          <p:cNvSpPr txBox="1"/>
          <p:nvPr>
            <p:ph type="title"/>
          </p:nvPr>
        </p:nvSpPr>
        <p:spPr>
          <a:xfrm>
            <a:off x="914400" y="285750"/>
            <a:ext cx="16459200" cy="8739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8"/>
          <p:cNvSpPr txBox="1"/>
          <p:nvPr>
            <p:ph idx="1" type="body"/>
          </p:nvPr>
        </p:nvSpPr>
        <p:spPr>
          <a:xfrm>
            <a:off x="914400" y="1762125"/>
            <a:ext cx="16459200" cy="74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" name="Google Shape;26;p48"/>
          <p:cNvSpPr txBox="1"/>
          <p:nvPr>
            <p:ph idx="10" type="dt"/>
          </p:nvPr>
        </p:nvSpPr>
        <p:spPr>
          <a:xfrm>
            <a:off x="914400" y="9367838"/>
            <a:ext cx="4267200" cy="7143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48"/>
          <p:cNvSpPr txBox="1"/>
          <p:nvPr>
            <p:ph idx="11" type="ftr"/>
          </p:nvPr>
        </p:nvSpPr>
        <p:spPr>
          <a:xfrm>
            <a:off x="6248400" y="9367838"/>
            <a:ext cx="5791200" cy="7143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48"/>
          <p:cNvSpPr txBox="1"/>
          <p:nvPr>
            <p:ph idx="12" type="sldNum"/>
          </p:nvPr>
        </p:nvSpPr>
        <p:spPr>
          <a:xfrm>
            <a:off x="13106400" y="9367838"/>
            <a:ext cx="4267200" cy="7143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 p14:dur="1000">
    <p:wipe dir="l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49"/>
          <p:cNvSpPr txBox="1"/>
          <p:nvPr>
            <p:ph type="title"/>
          </p:nvPr>
        </p:nvSpPr>
        <p:spPr>
          <a:xfrm>
            <a:off x="1247776" y="2564607"/>
            <a:ext cx="15773400" cy="427910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49"/>
          <p:cNvSpPr txBox="1"/>
          <p:nvPr>
            <p:ph idx="1" type="body"/>
          </p:nvPr>
        </p:nvSpPr>
        <p:spPr>
          <a:xfrm>
            <a:off x="1247776" y="6884195"/>
            <a:ext cx="15773400" cy="22502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8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/>
            </a:lvl1pPr>
            <a:lvl2pPr indent="-228600" lvl="1" marL="91440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/>
            </a:lvl2pPr>
            <a:lvl3pPr indent="-228600" lvl="2" marL="1371600" algn="l">
              <a:spcBef>
                <a:spcPts val="81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sz="2700"/>
            </a:lvl3pPr>
            <a:lvl4pPr indent="-228600" lvl="3" marL="182880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/>
            </a:lvl4pPr>
            <a:lvl5pPr indent="-228600" lvl="4" marL="228600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/>
            </a:lvl5pPr>
            <a:lvl6pPr indent="-2286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6pPr>
            <a:lvl7pPr indent="-2286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7pPr>
            <a:lvl8pPr indent="-2286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8pPr>
            <a:lvl9pPr indent="-2286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9pPr>
          </a:lstStyle>
          <a:p/>
        </p:txBody>
      </p:sp>
      <p:sp>
        <p:nvSpPr>
          <p:cNvPr id="32" name="Google Shape;32;p49"/>
          <p:cNvSpPr txBox="1"/>
          <p:nvPr>
            <p:ph idx="10" type="dt"/>
          </p:nvPr>
        </p:nvSpPr>
        <p:spPr>
          <a:xfrm>
            <a:off x="914400" y="9367838"/>
            <a:ext cx="4267200" cy="7143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49"/>
          <p:cNvSpPr txBox="1"/>
          <p:nvPr>
            <p:ph idx="11" type="ftr"/>
          </p:nvPr>
        </p:nvSpPr>
        <p:spPr>
          <a:xfrm>
            <a:off x="6248400" y="9367838"/>
            <a:ext cx="5791200" cy="7143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49"/>
          <p:cNvSpPr txBox="1"/>
          <p:nvPr>
            <p:ph idx="12" type="sldNum"/>
          </p:nvPr>
        </p:nvSpPr>
        <p:spPr>
          <a:xfrm>
            <a:off x="13106400" y="9367838"/>
            <a:ext cx="4267200" cy="7143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 p14:dur="1000">
    <p:wipe dir="l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50"/>
          <p:cNvSpPr txBox="1"/>
          <p:nvPr>
            <p:ph type="title"/>
          </p:nvPr>
        </p:nvSpPr>
        <p:spPr>
          <a:xfrm>
            <a:off x="914400" y="285750"/>
            <a:ext cx="16459200" cy="8739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50"/>
          <p:cNvSpPr txBox="1"/>
          <p:nvPr>
            <p:ph idx="1" type="body"/>
          </p:nvPr>
        </p:nvSpPr>
        <p:spPr>
          <a:xfrm>
            <a:off x="914400" y="1762125"/>
            <a:ext cx="8077200" cy="74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8" name="Google Shape;38;p50"/>
          <p:cNvSpPr txBox="1"/>
          <p:nvPr>
            <p:ph idx="2" type="body"/>
          </p:nvPr>
        </p:nvSpPr>
        <p:spPr>
          <a:xfrm>
            <a:off x="9296400" y="1762125"/>
            <a:ext cx="8077200" cy="74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9" name="Google Shape;39;p50"/>
          <p:cNvSpPr txBox="1"/>
          <p:nvPr>
            <p:ph idx="10" type="dt"/>
          </p:nvPr>
        </p:nvSpPr>
        <p:spPr>
          <a:xfrm>
            <a:off x="914400" y="9367838"/>
            <a:ext cx="4267200" cy="7143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50"/>
          <p:cNvSpPr txBox="1"/>
          <p:nvPr>
            <p:ph idx="11" type="ftr"/>
          </p:nvPr>
        </p:nvSpPr>
        <p:spPr>
          <a:xfrm>
            <a:off x="6248400" y="9367838"/>
            <a:ext cx="5791200" cy="7143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50"/>
          <p:cNvSpPr txBox="1"/>
          <p:nvPr>
            <p:ph idx="12" type="sldNum"/>
          </p:nvPr>
        </p:nvSpPr>
        <p:spPr>
          <a:xfrm>
            <a:off x="13106400" y="9367838"/>
            <a:ext cx="4267200" cy="7143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 p14:dur="1000">
    <p:wipe dir="l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51"/>
          <p:cNvSpPr txBox="1"/>
          <p:nvPr>
            <p:ph type="title"/>
          </p:nvPr>
        </p:nvSpPr>
        <p:spPr>
          <a:xfrm>
            <a:off x="1260476" y="547688"/>
            <a:ext cx="15773400" cy="198834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51"/>
          <p:cNvSpPr txBox="1"/>
          <p:nvPr>
            <p:ph idx="1" type="body"/>
          </p:nvPr>
        </p:nvSpPr>
        <p:spPr>
          <a:xfrm>
            <a:off x="1260476" y="2521745"/>
            <a:ext cx="7737474" cy="123586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8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sz="3600"/>
            </a:lvl1pPr>
            <a:lvl2pPr indent="-228600" lvl="1" marL="91440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sz="3000"/>
            </a:lvl2pPr>
            <a:lvl3pPr indent="-228600" lvl="2" marL="1371600" algn="l">
              <a:spcBef>
                <a:spcPts val="81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1" sz="2700"/>
            </a:lvl3pPr>
            <a:lvl4pPr indent="-228600" lvl="3" marL="182880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/>
            </a:lvl4pPr>
            <a:lvl5pPr indent="-228600" lvl="4" marL="228600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/>
            </a:lvl5pPr>
            <a:lvl6pPr indent="-2286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6pPr>
            <a:lvl7pPr indent="-2286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7pPr>
            <a:lvl8pPr indent="-2286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8pPr>
            <a:lvl9pPr indent="-2286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9pPr>
          </a:lstStyle>
          <a:p/>
        </p:txBody>
      </p:sp>
      <p:sp>
        <p:nvSpPr>
          <p:cNvPr id="45" name="Google Shape;45;p51"/>
          <p:cNvSpPr txBox="1"/>
          <p:nvPr>
            <p:ph idx="2" type="body"/>
          </p:nvPr>
        </p:nvSpPr>
        <p:spPr>
          <a:xfrm>
            <a:off x="1260476" y="3757613"/>
            <a:ext cx="7737474" cy="55268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51"/>
          <p:cNvSpPr txBox="1"/>
          <p:nvPr>
            <p:ph idx="3" type="body"/>
          </p:nvPr>
        </p:nvSpPr>
        <p:spPr>
          <a:xfrm>
            <a:off x="9258300" y="2521745"/>
            <a:ext cx="7775576" cy="123586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8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sz="3600"/>
            </a:lvl1pPr>
            <a:lvl2pPr indent="-228600" lvl="1" marL="91440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sz="3000"/>
            </a:lvl2pPr>
            <a:lvl3pPr indent="-228600" lvl="2" marL="1371600" algn="l">
              <a:spcBef>
                <a:spcPts val="81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1" sz="2700"/>
            </a:lvl3pPr>
            <a:lvl4pPr indent="-228600" lvl="3" marL="182880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/>
            </a:lvl4pPr>
            <a:lvl5pPr indent="-228600" lvl="4" marL="228600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/>
            </a:lvl5pPr>
            <a:lvl6pPr indent="-2286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6pPr>
            <a:lvl7pPr indent="-2286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7pPr>
            <a:lvl8pPr indent="-2286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8pPr>
            <a:lvl9pPr indent="-2286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9pPr>
          </a:lstStyle>
          <a:p/>
        </p:txBody>
      </p:sp>
      <p:sp>
        <p:nvSpPr>
          <p:cNvPr id="47" name="Google Shape;47;p51"/>
          <p:cNvSpPr txBox="1"/>
          <p:nvPr>
            <p:ph idx="4" type="body"/>
          </p:nvPr>
        </p:nvSpPr>
        <p:spPr>
          <a:xfrm>
            <a:off x="9258300" y="3757613"/>
            <a:ext cx="7775576" cy="55268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" name="Google Shape;48;p51"/>
          <p:cNvSpPr txBox="1"/>
          <p:nvPr>
            <p:ph idx="10" type="dt"/>
          </p:nvPr>
        </p:nvSpPr>
        <p:spPr>
          <a:xfrm>
            <a:off x="914400" y="9367838"/>
            <a:ext cx="4267200" cy="7143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51"/>
          <p:cNvSpPr txBox="1"/>
          <p:nvPr>
            <p:ph idx="11" type="ftr"/>
          </p:nvPr>
        </p:nvSpPr>
        <p:spPr>
          <a:xfrm>
            <a:off x="6248400" y="9367838"/>
            <a:ext cx="5791200" cy="7143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51"/>
          <p:cNvSpPr txBox="1"/>
          <p:nvPr>
            <p:ph idx="12" type="sldNum"/>
          </p:nvPr>
        </p:nvSpPr>
        <p:spPr>
          <a:xfrm>
            <a:off x="13106400" y="9367838"/>
            <a:ext cx="4267200" cy="7143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 p14:dur="1000">
    <p:wipe dir="l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52"/>
          <p:cNvSpPr txBox="1"/>
          <p:nvPr>
            <p:ph type="title"/>
          </p:nvPr>
        </p:nvSpPr>
        <p:spPr>
          <a:xfrm>
            <a:off x="914400" y="285750"/>
            <a:ext cx="16459200" cy="8739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52"/>
          <p:cNvSpPr txBox="1"/>
          <p:nvPr>
            <p:ph idx="10" type="dt"/>
          </p:nvPr>
        </p:nvSpPr>
        <p:spPr>
          <a:xfrm>
            <a:off x="914400" y="9367838"/>
            <a:ext cx="4267200" cy="7143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52"/>
          <p:cNvSpPr txBox="1"/>
          <p:nvPr>
            <p:ph idx="11" type="ftr"/>
          </p:nvPr>
        </p:nvSpPr>
        <p:spPr>
          <a:xfrm>
            <a:off x="6248400" y="9367838"/>
            <a:ext cx="5791200" cy="7143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52"/>
          <p:cNvSpPr txBox="1"/>
          <p:nvPr>
            <p:ph idx="12" type="sldNum"/>
          </p:nvPr>
        </p:nvSpPr>
        <p:spPr>
          <a:xfrm>
            <a:off x="13106400" y="9367838"/>
            <a:ext cx="4267200" cy="7143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 p14:dur="1000">
    <p:wipe dir="l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3"/>
          <p:cNvSpPr txBox="1"/>
          <p:nvPr>
            <p:ph type="title"/>
          </p:nvPr>
        </p:nvSpPr>
        <p:spPr>
          <a:xfrm>
            <a:off x="1260476" y="685800"/>
            <a:ext cx="5899150" cy="24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48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53"/>
          <p:cNvSpPr txBox="1"/>
          <p:nvPr>
            <p:ph idx="1" type="body"/>
          </p:nvPr>
        </p:nvSpPr>
        <p:spPr>
          <a:xfrm>
            <a:off x="7775576" y="1481138"/>
            <a:ext cx="9258300" cy="73104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533400" lvl="0" marL="457200" algn="l">
              <a:spcBef>
                <a:spcPts val="144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4800"/>
            </a:lvl1pPr>
            <a:lvl2pPr indent="-495300" lvl="1" marL="914400" algn="l">
              <a:spcBef>
                <a:spcPts val="126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Char char="–"/>
              <a:defRPr sz="4200"/>
            </a:lvl2pPr>
            <a:lvl3pPr indent="-457200" lvl="2" marL="1371600" algn="l">
              <a:spcBef>
                <a:spcPts val="108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/>
            </a:lvl3pPr>
            <a:lvl4pPr indent="-419100" lvl="3" marL="182880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–"/>
              <a:defRPr sz="3000"/>
            </a:lvl4pPr>
            <a:lvl5pPr indent="-419100" lvl="4" marL="228600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»"/>
              <a:defRPr sz="3000"/>
            </a:lvl5pPr>
            <a:lvl6pPr indent="-4191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/>
            </a:lvl6pPr>
            <a:lvl7pPr indent="-4191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/>
            </a:lvl7pPr>
            <a:lvl8pPr indent="-4191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/>
            </a:lvl8pPr>
            <a:lvl9pPr indent="-4191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/>
            </a:lvl9pPr>
          </a:lstStyle>
          <a:p/>
        </p:txBody>
      </p:sp>
      <p:sp>
        <p:nvSpPr>
          <p:cNvPr id="59" name="Google Shape;59;p53"/>
          <p:cNvSpPr txBox="1"/>
          <p:nvPr>
            <p:ph idx="2" type="body"/>
          </p:nvPr>
        </p:nvSpPr>
        <p:spPr>
          <a:xfrm>
            <a:off x="1260476" y="3086100"/>
            <a:ext cx="5899150" cy="57173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/>
            </a:lvl1pPr>
            <a:lvl2pPr indent="-228600" lvl="1" marL="914400" algn="l">
              <a:spcBef>
                <a:spcPts val="63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/>
            </a:lvl2pPr>
            <a:lvl3pPr indent="-228600" lvl="2" marL="137160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3pPr>
            <a:lvl4pPr indent="-228600" lvl="3" marL="1828800" algn="l"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/>
            </a:lvl4pPr>
            <a:lvl5pPr indent="-228600" lvl="4" marL="2286000" algn="l"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/>
            </a:lvl5pPr>
            <a:lvl6pPr indent="-2286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6pPr>
            <a:lvl7pPr indent="-2286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7pPr>
            <a:lvl8pPr indent="-2286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8pPr>
            <a:lvl9pPr indent="-2286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9pPr>
          </a:lstStyle>
          <a:p/>
        </p:txBody>
      </p:sp>
      <p:sp>
        <p:nvSpPr>
          <p:cNvPr id="60" name="Google Shape;60;p53"/>
          <p:cNvSpPr txBox="1"/>
          <p:nvPr>
            <p:ph idx="10" type="dt"/>
          </p:nvPr>
        </p:nvSpPr>
        <p:spPr>
          <a:xfrm>
            <a:off x="914400" y="9367838"/>
            <a:ext cx="4267200" cy="7143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53"/>
          <p:cNvSpPr txBox="1"/>
          <p:nvPr>
            <p:ph idx="11" type="ftr"/>
          </p:nvPr>
        </p:nvSpPr>
        <p:spPr>
          <a:xfrm>
            <a:off x="6248400" y="9367838"/>
            <a:ext cx="5791200" cy="7143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53"/>
          <p:cNvSpPr txBox="1"/>
          <p:nvPr>
            <p:ph idx="12" type="sldNum"/>
          </p:nvPr>
        </p:nvSpPr>
        <p:spPr>
          <a:xfrm>
            <a:off x="13106400" y="9367838"/>
            <a:ext cx="4267200" cy="7143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 p14:dur="1000">
    <p:wipe dir="l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54"/>
          <p:cNvSpPr txBox="1"/>
          <p:nvPr>
            <p:ph type="title"/>
          </p:nvPr>
        </p:nvSpPr>
        <p:spPr>
          <a:xfrm>
            <a:off x="1260476" y="685800"/>
            <a:ext cx="5899150" cy="24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48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54"/>
          <p:cNvSpPr/>
          <p:nvPr>
            <p:ph idx="2" type="pic"/>
          </p:nvPr>
        </p:nvSpPr>
        <p:spPr>
          <a:xfrm>
            <a:off x="7775576" y="1481138"/>
            <a:ext cx="9258300" cy="7310438"/>
          </a:xfrm>
          <a:prstGeom prst="rect">
            <a:avLst/>
          </a:prstGeom>
          <a:noFill/>
          <a:ln>
            <a:noFill/>
          </a:ln>
        </p:spPr>
      </p:sp>
      <p:sp>
        <p:nvSpPr>
          <p:cNvPr id="66" name="Google Shape;66;p54"/>
          <p:cNvSpPr txBox="1"/>
          <p:nvPr>
            <p:ph idx="1" type="body"/>
          </p:nvPr>
        </p:nvSpPr>
        <p:spPr>
          <a:xfrm>
            <a:off x="1260476" y="3086100"/>
            <a:ext cx="5899150" cy="57173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/>
            </a:lvl1pPr>
            <a:lvl2pPr indent="-228600" lvl="1" marL="914400" algn="l">
              <a:spcBef>
                <a:spcPts val="63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/>
            </a:lvl2pPr>
            <a:lvl3pPr indent="-228600" lvl="2" marL="137160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3pPr>
            <a:lvl4pPr indent="-228600" lvl="3" marL="1828800" algn="l"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/>
            </a:lvl4pPr>
            <a:lvl5pPr indent="-228600" lvl="4" marL="2286000" algn="l"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/>
            </a:lvl5pPr>
            <a:lvl6pPr indent="-2286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6pPr>
            <a:lvl7pPr indent="-2286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7pPr>
            <a:lvl8pPr indent="-2286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8pPr>
            <a:lvl9pPr indent="-2286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9pPr>
          </a:lstStyle>
          <a:p/>
        </p:txBody>
      </p:sp>
      <p:sp>
        <p:nvSpPr>
          <p:cNvPr id="67" name="Google Shape;67;p54"/>
          <p:cNvSpPr txBox="1"/>
          <p:nvPr>
            <p:ph idx="10" type="dt"/>
          </p:nvPr>
        </p:nvSpPr>
        <p:spPr>
          <a:xfrm>
            <a:off x="914400" y="9367838"/>
            <a:ext cx="4267200" cy="7143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54"/>
          <p:cNvSpPr txBox="1"/>
          <p:nvPr>
            <p:ph idx="11" type="ftr"/>
          </p:nvPr>
        </p:nvSpPr>
        <p:spPr>
          <a:xfrm>
            <a:off x="6248400" y="9367838"/>
            <a:ext cx="5791200" cy="7143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54"/>
          <p:cNvSpPr txBox="1"/>
          <p:nvPr>
            <p:ph idx="12" type="sldNum"/>
          </p:nvPr>
        </p:nvSpPr>
        <p:spPr>
          <a:xfrm>
            <a:off x="13106400" y="9367838"/>
            <a:ext cx="4267200" cy="7143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 p14:dur="1000">
    <p:wipe dir="l"/>
  </p:transition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3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45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183134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45"/>
          <p:cNvSpPr txBox="1"/>
          <p:nvPr>
            <p:ph type="title"/>
          </p:nvPr>
        </p:nvSpPr>
        <p:spPr>
          <a:xfrm>
            <a:off x="914400" y="285750"/>
            <a:ext cx="16459200" cy="8739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45"/>
          <p:cNvSpPr txBox="1"/>
          <p:nvPr>
            <p:ph idx="1" type="body"/>
          </p:nvPr>
        </p:nvSpPr>
        <p:spPr>
          <a:xfrm>
            <a:off x="914400" y="1762125"/>
            <a:ext cx="16459200" cy="74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533400" lvl="0" marL="457200" marR="0" rtl="0" algn="l">
              <a:spcBef>
                <a:spcPts val="144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95300" lvl="1" marL="914400" marR="0" rtl="0" algn="l">
              <a:spcBef>
                <a:spcPts val="126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Char char="–"/>
              <a:defRPr b="0" i="0" sz="4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457200" lvl="2" marL="1371600" marR="0" rtl="0" algn="l">
              <a:spcBef>
                <a:spcPts val="108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419100" lvl="3" marL="1828800" marR="0" rtl="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–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419100" lvl="4" marL="2286000" marR="0" rtl="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»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400050" lvl="5" marL="2743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00050" lvl="6" marL="32004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00050" lvl="7" marL="36576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00050" lvl="8" marL="41148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" name="Google Shape;9;p45"/>
          <p:cNvSpPr txBox="1"/>
          <p:nvPr>
            <p:ph idx="10" type="dt"/>
          </p:nvPr>
        </p:nvSpPr>
        <p:spPr>
          <a:xfrm>
            <a:off x="914400" y="9367838"/>
            <a:ext cx="4267200" cy="7143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" name="Google Shape;10;p45"/>
          <p:cNvSpPr txBox="1"/>
          <p:nvPr>
            <p:ph idx="11" type="ftr"/>
          </p:nvPr>
        </p:nvSpPr>
        <p:spPr>
          <a:xfrm>
            <a:off x="6248400" y="9367838"/>
            <a:ext cx="5791200" cy="7143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45"/>
          <p:cNvSpPr txBox="1"/>
          <p:nvPr>
            <p:ph idx="12" type="sldNum"/>
          </p:nvPr>
        </p:nvSpPr>
        <p:spPr>
          <a:xfrm>
            <a:off x="13106400" y="9367838"/>
            <a:ext cx="4267200" cy="7143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ransition spd="slow" p14:dur="1000">
    <p:wipe dir="l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Relationship Id="rId4" Type="http://schemas.openxmlformats.org/officeDocument/2006/relationships/image" Target="../media/image1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jpg"/><Relationship Id="rId4" Type="http://schemas.openxmlformats.org/officeDocument/2006/relationships/image" Target="../media/image18.png"/><Relationship Id="rId5" Type="http://schemas.openxmlformats.org/officeDocument/2006/relationships/image" Target="../media/image8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jpg"/><Relationship Id="rId4" Type="http://schemas.openxmlformats.org/officeDocument/2006/relationships/image" Target="../media/image1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jpg"/><Relationship Id="rId4" Type="http://schemas.openxmlformats.org/officeDocument/2006/relationships/image" Target="../media/image1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jpg"/><Relationship Id="rId4" Type="http://schemas.openxmlformats.org/officeDocument/2006/relationships/image" Target="../media/image1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.jpg"/><Relationship Id="rId4" Type="http://schemas.openxmlformats.org/officeDocument/2006/relationships/image" Target="../media/image18.png"/><Relationship Id="rId5" Type="http://schemas.openxmlformats.org/officeDocument/2006/relationships/image" Target="../media/image1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.jpg"/><Relationship Id="rId4" Type="http://schemas.openxmlformats.org/officeDocument/2006/relationships/image" Target="../media/image18.png"/><Relationship Id="rId5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g"/><Relationship Id="rId4" Type="http://schemas.openxmlformats.org/officeDocument/2006/relationships/image" Target="../media/image18.png"/><Relationship Id="rId5" Type="http://schemas.openxmlformats.org/officeDocument/2006/relationships/image" Target="../media/image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.jpg"/><Relationship Id="rId4" Type="http://schemas.openxmlformats.org/officeDocument/2006/relationships/image" Target="../media/image18.png"/><Relationship Id="rId5" Type="http://schemas.openxmlformats.org/officeDocument/2006/relationships/image" Target="../media/image1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.jpg"/><Relationship Id="rId4" Type="http://schemas.openxmlformats.org/officeDocument/2006/relationships/image" Target="../media/image18.png"/><Relationship Id="rId5" Type="http://schemas.openxmlformats.org/officeDocument/2006/relationships/image" Target="../media/image1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.jpg"/><Relationship Id="rId4" Type="http://schemas.openxmlformats.org/officeDocument/2006/relationships/image" Target="../media/image18.png"/><Relationship Id="rId5" Type="http://schemas.openxmlformats.org/officeDocument/2006/relationships/image" Target="../media/image1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.jpg"/><Relationship Id="rId4" Type="http://schemas.openxmlformats.org/officeDocument/2006/relationships/image" Target="../media/image18.png"/><Relationship Id="rId5" Type="http://schemas.openxmlformats.org/officeDocument/2006/relationships/image" Target="../media/image1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.jpg"/><Relationship Id="rId4" Type="http://schemas.openxmlformats.org/officeDocument/2006/relationships/image" Target="../media/image18.png"/><Relationship Id="rId5" Type="http://schemas.openxmlformats.org/officeDocument/2006/relationships/image" Target="../media/image1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.jpg"/><Relationship Id="rId4" Type="http://schemas.openxmlformats.org/officeDocument/2006/relationships/image" Target="../media/image18.png"/><Relationship Id="rId5" Type="http://schemas.openxmlformats.org/officeDocument/2006/relationships/image" Target="../media/image1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.jpg"/><Relationship Id="rId4" Type="http://schemas.openxmlformats.org/officeDocument/2006/relationships/image" Target="../media/image18.png"/><Relationship Id="rId5" Type="http://schemas.openxmlformats.org/officeDocument/2006/relationships/image" Target="../media/image1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.jpg"/><Relationship Id="rId4" Type="http://schemas.openxmlformats.org/officeDocument/2006/relationships/image" Target="../media/image18.png"/><Relationship Id="rId5" Type="http://schemas.openxmlformats.org/officeDocument/2006/relationships/image" Target="../media/image2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.jpg"/><Relationship Id="rId4" Type="http://schemas.openxmlformats.org/officeDocument/2006/relationships/image" Target="../media/image18.png"/><Relationship Id="rId5" Type="http://schemas.openxmlformats.org/officeDocument/2006/relationships/image" Target="../media/image2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.jpg"/><Relationship Id="rId4" Type="http://schemas.openxmlformats.org/officeDocument/2006/relationships/image" Target="../media/image18.png"/><Relationship Id="rId5" Type="http://schemas.openxmlformats.org/officeDocument/2006/relationships/image" Target="../media/image2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jpg"/><Relationship Id="rId4" Type="http://schemas.openxmlformats.org/officeDocument/2006/relationships/image" Target="../media/image18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.jpg"/><Relationship Id="rId4" Type="http://schemas.openxmlformats.org/officeDocument/2006/relationships/image" Target="../media/image18.png"/><Relationship Id="rId5" Type="http://schemas.openxmlformats.org/officeDocument/2006/relationships/image" Target="../media/image2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.jpg"/><Relationship Id="rId4" Type="http://schemas.openxmlformats.org/officeDocument/2006/relationships/image" Target="../media/image18.png"/><Relationship Id="rId5" Type="http://schemas.openxmlformats.org/officeDocument/2006/relationships/image" Target="../media/image2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.jpg"/><Relationship Id="rId4" Type="http://schemas.openxmlformats.org/officeDocument/2006/relationships/image" Target="../media/image18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.jpg"/><Relationship Id="rId4" Type="http://schemas.openxmlformats.org/officeDocument/2006/relationships/image" Target="../media/image18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.jp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.jpg"/><Relationship Id="rId4" Type="http://schemas.openxmlformats.org/officeDocument/2006/relationships/image" Target="../media/image18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.jpg"/><Relationship Id="rId4" Type="http://schemas.openxmlformats.org/officeDocument/2006/relationships/image" Target="../media/image18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.jp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.jpg"/><Relationship Id="rId4" Type="http://schemas.openxmlformats.org/officeDocument/2006/relationships/image" Target="../media/image1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jpg"/><Relationship Id="rId4" Type="http://schemas.openxmlformats.org/officeDocument/2006/relationships/image" Target="../media/image18.png"/><Relationship Id="rId5" Type="http://schemas.openxmlformats.org/officeDocument/2006/relationships/image" Target="../media/image7.jp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.jp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.jpg"/><Relationship Id="rId4" Type="http://schemas.openxmlformats.org/officeDocument/2006/relationships/image" Target="../media/image18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.jp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.jpg"/><Relationship Id="rId4" Type="http://schemas.openxmlformats.org/officeDocument/2006/relationships/image" Target="../media/image18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hyperlink" Target="https://www.canva.com/design/DAGSB4aHJIg/XJPdQTfScBfQA00WVipaHg/view?utm_content=DAGSB4aHJIg&amp;utm_campaign=designshare&amp;utm_medium=link&amp;utm_source=editor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jpg"/><Relationship Id="rId4" Type="http://schemas.openxmlformats.org/officeDocument/2006/relationships/image" Target="../media/image1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jpg"/><Relationship Id="rId4" Type="http://schemas.openxmlformats.org/officeDocument/2006/relationships/image" Target="../media/image18.png"/><Relationship Id="rId5" Type="http://schemas.openxmlformats.org/officeDocument/2006/relationships/image" Target="../media/image6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jpg"/><Relationship Id="rId4" Type="http://schemas.openxmlformats.org/officeDocument/2006/relationships/image" Target="../media/image5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7" name="Google Shape;87;p1"/>
          <p:cNvSpPr/>
          <p:nvPr/>
        </p:nvSpPr>
        <p:spPr>
          <a:xfrm>
            <a:off x="0" y="2203847"/>
            <a:ext cx="18288000" cy="5879305"/>
          </a:xfrm>
          <a:custGeom>
            <a:rect b="b" l="l" r="r" t="t"/>
            <a:pathLst>
              <a:path extrusionOk="0" h="5879305" w="18288000">
                <a:moveTo>
                  <a:pt x="0" y="0"/>
                </a:moveTo>
                <a:lnTo>
                  <a:pt x="18288000" y="0"/>
                </a:lnTo>
                <a:lnTo>
                  <a:pt x="18288000" y="5879306"/>
                </a:lnTo>
                <a:lnTo>
                  <a:pt x="0" y="58793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47893" l="0" r="0" t="-290972"/>
            </a:stretch>
          </a:blipFill>
          <a:ln>
            <a:noFill/>
          </a:ln>
        </p:spPr>
      </p:sp>
      <p:sp>
        <p:nvSpPr>
          <p:cNvPr id="88" name="Google Shape;88;p1"/>
          <p:cNvSpPr txBox="1"/>
          <p:nvPr/>
        </p:nvSpPr>
        <p:spPr>
          <a:xfrm>
            <a:off x="4651624" y="3736950"/>
            <a:ext cx="99021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299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0005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RANSOMWARE</a:t>
            </a:r>
            <a:endParaRPr b="1" i="0" sz="10005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299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0005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ATTACK</a:t>
            </a:r>
            <a:endParaRPr b="1" i="0" sz="10005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 p14:dur="1000">
    <p:wipe dir="l"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0"/>
          <p:cNvSpPr/>
          <p:nvPr/>
        </p:nvSpPr>
        <p:spPr>
          <a:xfrm flipH="1"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258" name="Google Shape;258;p10"/>
          <p:cNvGrpSpPr/>
          <p:nvPr/>
        </p:nvGrpSpPr>
        <p:grpSpPr>
          <a:xfrm>
            <a:off x="0" y="884039"/>
            <a:ext cx="18288000" cy="7853154"/>
            <a:chOff x="0" y="-38100"/>
            <a:chExt cx="4816593" cy="2068320"/>
          </a:xfrm>
        </p:grpSpPr>
        <p:sp>
          <p:nvSpPr>
            <p:cNvPr id="259" name="Google Shape;259;p10"/>
            <p:cNvSpPr/>
            <p:nvPr/>
          </p:nvSpPr>
          <p:spPr>
            <a:xfrm>
              <a:off x="0" y="0"/>
              <a:ext cx="4816592" cy="2030220"/>
            </a:xfrm>
            <a:custGeom>
              <a:rect b="b" l="l" r="r" t="t"/>
              <a:pathLst>
                <a:path extrusionOk="0" h="2030220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030220"/>
                  </a:lnTo>
                  <a:lnTo>
                    <a:pt x="0" y="2030220"/>
                  </a:lnTo>
                  <a:close/>
                </a:path>
              </a:pathLst>
            </a:custGeom>
            <a:solidFill>
              <a:srgbClr val="010F19">
                <a:alpha val="33333"/>
              </a:srgbClr>
            </a:solidFill>
            <a:ln>
              <a:noFill/>
            </a:ln>
          </p:spPr>
        </p:sp>
        <p:sp>
          <p:nvSpPr>
            <p:cNvPr id="260" name="Google Shape;260;p10"/>
            <p:cNvSpPr txBox="1"/>
            <p:nvPr/>
          </p:nvSpPr>
          <p:spPr>
            <a:xfrm>
              <a:off x="0" y="-38100"/>
              <a:ext cx="4816593" cy="20683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1" name="Google Shape;261;p10"/>
          <p:cNvSpPr txBox="1"/>
          <p:nvPr/>
        </p:nvSpPr>
        <p:spPr>
          <a:xfrm>
            <a:off x="1028700" y="1066800"/>
            <a:ext cx="10314357" cy="10242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7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WHAT IS RANSOMWARE?</a:t>
            </a:r>
            <a:endParaRPr b="1" i="0" sz="7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" name="Google Shape;262;p10"/>
          <p:cNvSpPr txBox="1"/>
          <p:nvPr/>
        </p:nvSpPr>
        <p:spPr>
          <a:xfrm>
            <a:off x="1247548" y="3914775"/>
            <a:ext cx="15792904" cy="23082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23850" lvl="1" marL="6477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Char char="•"/>
            </a:pPr>
            <a:r>
              <a:rPr b="1" i="0" lang="en-US" sz="3000" u="none" cap="none" strike="noStrike"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rPr>
              <a:t>A form of malware that encrypts the victim's data.</a:t>
            </a:r>
            <a:endParaRPr b="1" i="0" sz="3000" u="none" cap="none" strike="noStrike">
              <a:solidFill>
                <a:srgbClr val="FFFFFF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indent="-323850" lvl="1" marL="6477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Char char="•"/>
            </a:pPr>
            <a:r>
              <a:rPr b="1" i="0" lang="en-US" sz="3000" u="none" cap="none" strike="noStrike"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rPr>
              <a:t>Attackers demand payment (usually in cryptocurrency) to restore access.</a:t>
            </a:r>
            <a:endParaRPr b="1" i="0" sz="3000" u="none" cap="none" strike="noStrike">
              <a:solidFill>
                <a:srgbClr val="FFFFFF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indent="-323850" lvl="1" marL="6477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Char char="•"/>
            </a:pPr>
            <a:r>
              <a:rPr b="1" i="0" lang="en-US" sz="3000" u="none" cap="none" strike="noStrike"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rPr>
              <a:t>One of the fastest-growing and most destructive forms of cyberattacks.</a:t>
            </a:r>
            <a:endParaRPr b="1" i="0" sz="3000" u="none" cap="none" strike="noStrike">
              <a:solidFill>
                <a:srgbClr val="FFFFFF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</p:spTree>
  </p:cSld>
  <p:clrMapOvr>
    <a:masterClrMapping/>
  </p:clrMapOvr>
  <p:transition spd="slow" p14:dur="1000">
    <p:wipe dir="l"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11"/>
          <p:cNvSpPr/>
          <p:nvPr/>
        </p:nvSpPr>
        <p:spPr>
          <a:xfrm flipH="1"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68" name="Google Shape;268;p11"/>
          <p:cNvSpPr/>
          <p:nvPr/>
        </p:nvSpPr>
        <p:spPr>
          <a:xfrm rot="5400000">
            <a:off x="2113643" y="-2113643"/>
            <a:ext cx="10287000" cy="14514286"/>
          </a:xfrm>
          <a:custGeom>
            <a:rect b="b" l="l" r="r" t="t"/>
            <a:pathLst>
              <a:path extrusionOk="0" h="14514286" w="10287000">
                <a:moveTo>
                  <a:pt x="0" y="0"/>
                </a:moveTo>
                <a:lnTo>
                  <a:pt x="10287000" y="0"/>
                </a:lnTo>
                <a:lnTo>
                  <a:pt x="10287000" y="14514286"/>
                </a:lnTo>
                <a:lnTo>
                  <a:pt x="0" y="1451428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269" name="Google Shape;269;p11"/>
          <p:cNvGrpSpPr/>
          <p:nvPr/>
        </p:nvGrpSpPr>
        <p:grpSpPr>
          <a:xfrm>
            <a:off x="9274147" y="1022106"/>
            <a:ext cx="8636056" cy="8242788"/>
            <a:chOff x="-366471" y="-11891"/>
            <a:chExt cx="15572971" cy="14863810"/>
          </a:xfrm>
        </p:grpSpPr>
        <p:sp>
          <p:nvSpPr>
            <p:cNvPr id="270" name="Google Shape;270;p11"/>
            <p:cNvSpPr/>
            <p:nvPr/>
          </p:nvSpPr>
          <p:spPr>
            <a:xfrm>
              <a:off x="-366471" y="-11891"/>
              <a:ext cx="15572971" cy="14863810"/>
            </a:xfrm>
            <a:custGeom>
              <a:rect b="b" l="l" r="r" t="t"/>
              <a:pathLst>
                <a:path extrusionOk="0" h="14863810" w="15572971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solidFill>
              <a:srgbClr val="769E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11"/>
            <p:cNvSpPr/>
            <p:nvPr/>
          </p:nvSpPr>
          <p:spPr>
            <a:xfrm>
              <a:off x="-156193" y="188812"/>
              <a:ext cx="15152415" cy="14462405"/>
            </a:xfrm>
            <a:custGeom>
              <a:rect b="b" l="l" r="r" t="t"/>
              <a:pathLst>
                <a:path extrusionOk="0" h="14462405" w="1515241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3A567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11"/>
            <p:cNvSpPr/>
            <p:nvPr/>
          </p:nvSpPr>
          <p:spPr>
            <a:xfrm>
              <a:off x="223301" y="551024"/>
              <a:ext cx="14393427" cy="13737979"/>
            </a:xfrm>
            <a:custGeom>
              <a:rect b="b" l="l" r="r" t="t"/>
              <a:pathLst>
                <a:path extrusionOk="0" h="13737979" w="14393427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-24664" r="-24664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3" name="Google Shape;273;p11"/>
          <p:cNvSpPr txBox="1"/>
          <p:nvPr/>
        </p:nvSpPr>
        <p:spPr>
          <a:xfrm>
            <a:off x="1028700" y="1066800"/>
            <a:ext cx="8416572" cy="20243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7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WHY RANSOMWARE IS UNIQUE</a:t>
            </a:r>
            <a:endParaRPr b="1" i="0" sz="7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11"/>
          <p:cNvSpPr txBox="1"/>
          <p:nvPr/>
        </p:nvSpPr>
        <p:spPr>
          <a:xfrm>
            <a:off x="1028700" y="3609975"/>
            <a:ext cx="8416572" cy="38468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23850" lvl="1" marL="6477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Char char="•"/>
            </a:pPr>
            <a:r>
              <a:rPr b="0" i="0" lang="en-US" sz="3000" u="none" cap="none" strike="noStrike"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rPr>
              <a:t>Directly affects the availability of data.</a:t>
            </a:r>
            <a:endParaRPr b="0" i="0" sz="3000" u="none" cap="none" strike="noStrike">
              <a:solidFill>
                <a:srgbClr val="FFFFFF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indent="-323850" lvl="1" marL="6477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Char char="•"/>
            </a:pPr>
            <a:r>
              <a:rPr b="0" i="0" lang="en-US" sz="3000" u="none" cap="none" strike="noStrike"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rPr>
              <a:t>Puts pressure on victims to act quickly.</a:t>
            </a:r>
            <a:endParaRPr b="0" i="0" sz="3000" u="none" cap="none" strike="noStrike">
              <a:solidFill>
                <a:srgbClr val="FFFFFF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indent="-323850" lvl="1" marL="6477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Char char="•"/>
            </a:pPr>
            <a:r>
              <a:rPr b="0" i="0" lang="en-US" sz="3000" u="none" cap="none" strike="noStrike"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rPr>
              <a:t>Usually paired with threats of data leakage (double extortion).</a:t>
            </a:r>
            <a:endParaRPr b="0" i="0" sz="3000" u="none" cap="none" strike="noStrike">
              <a:solidFill>
                <a:srgbClr val="FFFFFF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indent="0" lvl="0" marL="0" marR="0" rtl="0" algn="l">
              <a:lnSpc>
                <a:spcPct val="3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</p:spTree>
  </p:cSld>
  <p:clrMapOvr>
    <a:masterClrMapping/>
  </p:clrMapOvr>
  <p:transition spd="slow" p14:dur="1000">
    <p:wipe dir="l"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2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80" name="Google Shape;280;p12"/>
          <p:cNvSpPr txBox="1"/>
          <p:nvPr/>
        </p:nvSpPr>
        <p:spPr>
          <a:xfrm>
            <a:off x="4060799" y="3765400"/>
            <a:ext cx="10166400" cy="32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0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HOW THAT IS</a:t>
            </a:r>
            <a:endParaRPr b="1" i="0" sz="10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0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WORKS</a:t>
            </a:r>
            <a:endParaRPr b="1" i="0" sz="10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 p14:dur="1000">
    <p:wipe dir="l"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13"/>
          <p:cNvSpPr/>
          <p:nvPr/>
        </p:nvSpPr>
        <p:spPr>
          <a:xfrm flipH="1"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286" name="Google Shape;286;p13"/>
          <p:cNvGrpSpPr/>
          <p:nvPr/>
        </p:nvGrpSpPr>
        <p:grpSpPr>
          <a:xfrm>
            <a:off x="0" y="884039"/>
            <a:ext cx="18288000" cy="7853154"/>
            <a:chOff x="0" y="-38100"/>
            <a:chExt cx="4816593" cy="2068320"/>
          </a:xfrm>
        </p:grpSpPr>
        <p:sp>
          <p:nvSpPr>
            <p:cNvPr id="287" name="Google Shape;287;p13"/>
            <p:cNvSpPr/>
            <p:nvPr/>
          </p:nvSpPr>
          <p:spPr>
            <a:xfrm>
              <a:off x="0" y="0"/>
              <a:ext cx="4816592" cy="2030220"/>
            </a:xfrm>
            <a:custGeom>
              <a:rect b="b" l="l" r="r" t="t"/>
              <a:pathLst>
                <a:path extrusionOk="0" h="2030220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030220"/>
                  </a:lnTo>
                  <a:lnTo>
                    <a:pt x="0" y="2030220"/>
                  </a:lnTo>
                  <a:close/>
                </a:path>
              </a:pathLst>
            </a:custGeom>
            <a:solidFill>
              <a:srgbClr val="010F19">
                <a:alpha val="33333"/>
              </a:srgbClr>
            </a:solidFill>
            <a:ln>
              <a:noFill/>
            </a:ln>
          </p:spPr>
        </p:sp>
        <p:sp>
          <p:nvSpPr>
            <p:cNvPr id="288" name="Google Shape;288;p13"/>
            <p:cNvSpPr txBox="1"/>
            <p:nvPr/>
          </p:nvSpPr>
          <p:spPr>
            <a:xfrm>
              <a:off x="0" y="-38100"/>
              <a:ext cx="4816593" cy="20683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9" name="Google Shape;289;p13"/>
          <p:cNvSpPr txBox="1"/>
          <p:nvPr/>
        </p:nvSpPr>
        <p:spPr>
          <a:xfrm>
            <a:off x="3155775" y="1628325"/>
            <a:ext cx="12954300" cy="10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7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HOW RANSOMWARE WORKS</a:t>
            </a:r>
            <a:endParaRPr b="1" i="0" sz="7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90" name="Google Shape;290;p13"/>
          <p:cNvCxnSpPr/>
          <p:nvPr/>
        </p:nvCxnSpPr>
        <p:spPr>
          <a:xfrm>
            <a:off x="4796131" y="4283792"/>
            <a:ext cx="0" cy="2842464"/>
          </a:xfrm>
          <a:prstGeom prst="straightConnector1">
            <a:avLst/>
          </a:prstGeom>
          <a:noFill/>
          <a:ln cap="flat" cmpd="sng" w="38100">
            <a:solidFill>
              <a:srgbClr val="769EBE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291" name="Google Shape;291;p13"/>
          <p:cNvCxnSpPr/>
          <p:nvPr/>
        </p:nvCxnSpPr>
        <p:spPr>
          <a:xfrm>
            <a:off x="9042926" y="4283792"/>
            <a:ext cx="0" cy="2842464"/>
          </a:xfrm>
          <a:prstGeom prst="straightConnector1">
            <a:avLst/>
          </a:prstGeom>
          <a:noFill/>
          <a:ln cap="flat" cmpd="sng" w="38100">
            <a:solidFill>
              <a:srgbClr val="769EBE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292" name="Google Shape;292;p13"/>
          <p:cNvCxnSpPr/>
          <p:nvPr/>
        </p:nvCxnSpPr>
        <p:spPr>
          <a:xfrm>
            <a:off x="13289720" y="4283792"/>
            <a:ext cx="0" cy="2842464"/>
          </a:xfrm>
          <a:prstGeom prst="straightConnector1">
            <a:avLst/>
          </a:prstGeom>
          <a:noFill/>
          <a:ln cap="flat" cmpd="sng" w="38100">
            <a:solidFill>
              <a:srgbClr val="769EBE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293" name="Google Shape;293;p13"/>
          <p:cNvSpPr txBox="1"/>
          <p:nvPr/>
        </p:nvSpPr>
        <p:spPr>
          <a:xfrm>
            <a:off x="1874577" y="4302850"/>
            <a:ext cx="2420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INFECTION</a:t>
            </a:r>
            <a:endParaRPr b="1" i="0" sz="3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p13"/>
          <p:cNvSpPr txBox="1"/>
          <p:nvPr/>
        </p:nvSpPr>
        <p:spPr>
          <a:xfrm>
            <a:off x="5773952" y="4302850"/>
            <a:ext cx="2612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ENCRYPTION</a:t>
            </a:r>
            <a:endParaRPr b="1" i="0" sz="3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13"/>
          <p:cNvSpPr txBox="1"/>
          <p:nvPr/>
        </p:nvSpPr>
        <p:spPr>
          <a:xfrm>
            <a:off x="10308383" y="4302842"/>
            <a:ext cx="1715880" cy="8648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RANSOM </a:t>
            </a:r>
            <a:endParaRPr b="1" i="0" sz="3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DEMAND</a:t>
            </a:r>
            <a:endParaRPr b="1" i="0" sz="3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13"/>
          <p:cNvSpPr txBox="1"/>
          <p:nvPr/>
        </p:nvSpPr>
        <p:spPr>
          <a:xfrm>
            <a:off x="14270802" y="4302850"/>
            <a:ext cx="3110700" cy="98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PAYMENT OR RECOVERY</a:t>
            </a:r>
            <a:endParaRPr b="1" i="0" sz="3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" name="Google Shape;297;p13"/>
          <p:cNvSpPr txBox="1"/>
          <p:nvPr/>
        </p:nvSpPr>
        <p:spPr>
          <a:xfrm>
            <a:off x="1634738" y="5351431"/>
            <a:ext cx="2420146" cy="18110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500" u="none" cap="none" strike="noStrike"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rPr>
              <a:t>Via phishing emails, malicious attachments, or exploiting system vulnerabilities.</a:t>
            </a:r>
            <a:endParaRPr b="0" i="0" sz="2500" u="none" cap="none" strike="noStrike">
              <a:solidFill>
                <a:srgbClr val="FFFFFF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  <p:sp>
        <p:nvSpPr>
          <p:cNvPr id="298" name="Google Shape;298;p13"/>
          <p:cNvSpPr txBox="1"/>
          <p:nvPr/>
        </p:nvSpPr>
        <p:spPr>
          <a:xfrm>
            <a:off x="5709455" y="5351431"/>
            <a:ext cx="2420146" cy="18110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500" u="none" cap="none" strike="noStrike"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rPr>
              <a:t>Files on the victim's system are encrypted and made inaccessible.</a:t>
            </a:r>
            <a:endParaRPr b="0" i="0" sz="2500" u="none" cap="none" strike="noStrike">
              <a:solidFill>
                <a:srgbClr val="FFFFFF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  <p:sp>
        <p:nvSpPr>
          <p:cNvPr id="299" name="Google Shape;299;p13"/>
          <p:cNvSpPr txBox="1"/>
          <p:nvPr/>
        </p:nvSpPr>
        <p:spPr>
          <a:xfrm>
            <a:off x="9956250" y="5351431"/>
            <a:ext cx="2420146" cy="18110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500" u="none" cap="none" strike="noStrike"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rPr>
              <a:t>A message appears demanding payment to decrypt files.</a:t>
            </a:r>
            <a:endParaRPr b="0" i="0" sz="2500" u="none" cap="none" strike="noStrike">
              <a:solidFill>
                <a:srgbClr val="FFFFFF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  <p:sp>
        <p:nvSpPr>
          <p:cNvPr id="300" name="Google Shape;300;p13"/>
          <p:cNvSpPr txBox="1"/>
          <p:nvPr/>
        </p:nvSpPr>
        <p:spPr>
          <a:xfrm>
            <a:off x="14233115" y="5351431"/>
            <a:ext cx="2420146" cy="18110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500" u="none" cap="none" strike="noStrike"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rPr>
              <a:t>Victims may either pay the ransom or attempt recovery through backups.</a:t>
            </a:r>
            <a:endParaRPr b="0" i="0" sz="2500" u="none" cap="none" strike="noStrike">
              <a:solidFill>
                <a:srgbClr val="FFFFFF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</p:spTree>
  </p:cSld>
  <p:clrMapOvr>
    <a:masterClrMapping/>
  </p:clrMapOvr>
  <p:transition spd="slow" p14:dur="1000">
    <p:wipe dir="l"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14"/>
          <p:cNvSpPr/>
          <p:nvPr/>
        </p:nvSpPr>
        <p:spPr>
          <a:xfrm flipH="1"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06" name="Google Shape;306;p14"/>
          <p:cNvSpPr/>
          <p:nvPr/>
        </p:nvSpPr>
        <p:spPr>
          <a:xfrm rot="5400000">
            <a:off x="5029200" y="-4000500"/>
            <a:ext cx="8229600" cy="18288000"/>
          </a:xfrm>
          <a:custGeom>
            <a:rect b="b" l="l" r="r" t="t"/>
            <a:pathLst>
              <a:path extrusionOk="0" h="18288000" w="8229600">
                <a:moveTo>
                  <a:pt x="0" y="0"/>
                </a:moveTo>
                <a:lnTo>
                  <a:pt x="8229600" y="0"/>
                </a:lnTo>
                <a:lnTo>
                  <a:pt x="822960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28797" r="-28697" t="0"/>
            </a:stretch>
          </a:blipFill>
          <a:ln>
            <a:noFill/>
          </a:ln>
        </p:spPr>
      </p:sp>
      <p:sp>
        <p:nvSpPr>
          <p:cNvPr id="307" name="Google Shape;307;p14"/>
          <p:cNvSpPr txBox="1"/>
          <p:nvPr/>
        </p:nvSpPr>
        <p:spPr>
          <a:xfrm>
            <a:off x="1028700" y="1066800"/>
            <a:ext cx="10162606" cy="20243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7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REAL-WORLD IMPACT OF RANSOMWARE</a:t>
            </a:r>
            <a:endParaRPr b="1" i="0" sz="7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" name="Google Shape;308;p14"/>
          <p:cNvSpPr txBox="1"/>
          <p:nvPr/>
        </p:nvSpPr>
        <p:spPr>
          <a:xfrm>
            <a:off x="1028700" y="3467100"/>
            <a:ext cx="14474140" cy="58858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23850" lvl="1" marL="647700" marR="0" rtl="0" algn="just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Char char="•"/>
            </a:pPr>
            <a:r>
              <a:rPr b="1" i="0" lang="en-US" sz="3000" u="none" cap="none" strike="noStrike"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rPr>
              <a:t>Example 1: Colonial Pipeline (2021)</a:t>
            </a:r>
            <a:endParaRPr b="1" i="0" sz="3000" u="none" cap="none" strike="noStrike">
              <a:solidFill>
                <a:srgbClr val="FFFFFF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indent="-431800" lvl="2" marL="1295400" marR="0" rtl="0" algn="just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Char char="⚬"/>
            </a:pPr>
            <a:r>
              <a:rPr b="1" i="0" lang="en-US" sz="3000" u="none" cap="none" strike="noStrike"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rPr>
              <a:t>A major U.S. fuel pipeline was forced to shut down due to a ransomware attack, leading to fuel shortages.</a:t>
            </a:r>
            <a:endParaRPr b="1" i="0" sz="3000" u="none" cap="none" strike="noStrike">
              <a:solidFill>
                <a:srgbClr val="FFFFFF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indent="-323850" lvl="1" marL="647700" marR="0" rtl="0" algn="just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Char char="•"/>
            </a:pPr>
            <a:r>
              <a:rPr b="1" i="0" lang="en-US" sz="3000" u="none" cap="none" strike="noStrike"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rPr>
              <a:t>Example 2: WannaCry (2017)</a:t>
            </a:r>
            <a:endParaRPr b="1" i="0" sz="3000" u="none" cap="none" strike="noStrike">
              <a:solidFill>
                <a:srgbClr val="FFFFFF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indent="-431800" lvl="2" marL="1295400" marR="0" rtl="0" algn="just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Char char="⚬"/>
            </a:pPr>
            <a:r>
              <a:rPr b="1" i="0" lang="en-US" sz="3000" u="none" cap="none" strike="noStrike"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rPr>
              <a:t>Global ransomware attack impacting over 200,000 computers, particularly affecting healthcare services.</a:t>
            </a:r>
            <a:endParaRPr b="1" i="0" sz="3000" u="none" cap="none" strike="noStrike">
              <a:solidFill>
                <a:srgbClr val="FFFFFF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indent="-323850" lvl="1" marL="647700" marR="0" rtl="0" algn="just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Char char="•"/>
            </a:pPr>
            <a:r>
              <a:rPr b="1" i="0" lang="en-US" sz="3000" u="none" cap="none" strike="noStrike"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rPr>
              <a:t>Financial Impact:</a:t>
            </a:r>
            <a:endParaRPr b="1" i="0" sz="3000" u="none" cap="none" strike="noStrike">
              <a:solidFill>
                <a:srgbClr val="FFFFFF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indent="-431800" lvl="2" marL="1295400" marR="0" rtl="0" algn="just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Char char="⚬"/>
            </a:pPr>
            <a:r>
              <a:rPr b="1" i="0" lang="en-US" sz="3000" u="none" cap="none" strike="noStrike"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rPr>
              <a:t>Estimated losses in the billions from ransom payments, recovery costs, and business disruption.</a:t>
            </a:r>
            <a:endParaRPr b="1" i="0" sz="3000" u="none" cap="none" strike="noStrike">
              <a:solidFill>
                <a:srgbClr val="FFFFFF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</p:spTree>
  </p:cSld>
  <p:clrMapOvr>
    <a:masterClrMapping/>
  </p:clrMapOvr>
  <p:transition spd="slow" p14:dur="1000">
    <p:wipe dir="l"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5"/>
          <p:cNvSpPr/>
          <p:nvPr/>
        </p:nvSpPr>
        <p:spPr>
          <a:xfrm flipH="1"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14" name="Google Shape;314;p15"/>
          <p:cNvSpPr/>
          <p:nvPr/>
        </p:nvSpPr>
        <p:spPr>
          <a:xfrm rot="5400000">
            <a:off x="5029200" y="-4000500"/>
            <a:ext cx="8229600" cy="18288000"/>
          </a:xfrm>
          <a:custGeom>
            <a:rect b="b" l="l" r="r" t="t"/>
            <a:pathLst>
              <a:path extrusionOk="0" h="18288000" w="8229600">
                <a:moveTo>
                  <a:pt x="0" y="0"/>
                </a:moveTo>
                <a:lnTo>
                  <a:pt x="8229600" y="0"/>
                </a:lnTo>
                <a:lnTo>
                  <a:pt x="822960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28797" r="-28697" t="0"/>
            </a:stretch>
          </a:blipFill>
          <a:ln>
            <a:noFill/>
          </a:ln>
        </p:spPr>
      </p:sp>
      <p:sp>
        <p:nvSpPr>
          <p:cNvPr id="315" name="Google Shape;315;p15"/>
          <p:cNvSpPr txBox="1"/>
          <p:nvPr/>
        </p:nvSpPr>
        <p:spPr>
          <a:xfrm>
            <a:off x="1028700" y="1066800"/>
            <a:ext cx="15024300" cy="22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7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CURRENT APPROACHES TO DEFEND AGAINST RANSOMWARE</a:t>
            </a:r>
            <a:endParaRPr b="1" i="0" sz="7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" name="Google Shape;316;p15"/>
          <p:cNvSpPr txBox="1"/>
          <p:nvPr/>
        </p:nvSpPr>
        <p:spPr>
          <a:xfrm>
            <a:off x="1378609" y="3733109"/>
            <a:ext cx="15530782" cy="45777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00" u="none" cap="none" strike="noStrike"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rPr>
              <a:t>1. Traditional Security Measures</a:t>
            </a:r>
            <a:endParaRPr b="1" i="0" sz="3000" u="none" cap="none" strike="noStrike">
              <a:solidFill>
                <a:srgbClr val="FFFFFF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indent="-323850" lvl="1" marL="647700" marR="0" rtl="0" algn="just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Char char="•"/>
            </a:pPr>
            <a:r>
              <a:rPr b="1" i="0" lang="en-US" sz="3000" u="none" cap="none" strike="noStrike"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rPr>
              <a:t>Antivirus, firewalls, and basic intrusion detection systems.</a:t>
            </a:r>
            <a:endParaRPr b="1" i="0" sz="3000" u="none" cap="none" strike="noStrike">
              <a:solidFill>
                <a:srgbClr val="FFFFFF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indent="-323850" lvl="1" marL="647700" marR="0" rtl="0" algn="just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Char char="•"/>
            </a:pPr>
            <a:r>
              <a:rPr b="1" i="0" lang="en-US" sz="3000" u="none" cap="none" strike="noStrike"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rPr>
              <a:t>Regular patching of software to close vulnerabilities.</a:t>
            </a:r>
            <a:endParaRPr b="1" i="0" sz="3000" u="none" cap="none" strike="noStrike">
              <a:solidFill>
                <a:srgbClr val="FFFFFF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indent="0" lvl="0" marL="0" marR="0" rtl="0" algn="just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00" u="none" cap="none" strike="noStrike"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rPr>
              <a:t>2. Backup Systems</a:t>
            </a:r>
            <a:endParaRPr b="1" i="0" sz="3000" u="none" cap="none" strike="noStrike">
              <a:solidFill>
                <a:srgbClr val="FFFFFF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indent="-323850" lvl="1" marL="647700" marR="0" rtl="0" algn="just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Char char="•"/>
            </a:pPr>
            <a:r>
              <a:rPr b="1" i="0" lang="en-US" sz="3000" u="none" cap="none" strike="noStrike"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rPr>
              <a:t>Regular backups help organizations restore data in case of a ransomware attack.</a:t>
            </a:r>
            <a:endParaRPr b="1" i="0" sz="3000" u="none" cap="none" strike="noStrike">
              <a:solidFill>
                <a:srgbClr val="FFFFFF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indent="0" lvl="0" marL="0" marR="0" rtl="0" algn="just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00" u="none" cap="none" strike="noStrike"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rPr>
              <a:t>3. Employee Training</a:t>
            </a:r>
            <a:endParaRPr b="1" i="0" sz="3000" u="none" cap="none" strike="noStrike">
              <a:solidFill>
                <a:srgbClr val="FFFFFF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indent="-323850" lvl="1" marL="647700" marR="0" rtl="0" algn="just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Char char="•"/>
            </a:pPr>
            <a:r>
              <a:rPr b="1" i="0" lang="en-US" sz="3000" u="none" cap="none" strike="noStrike"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rPr>
              <a:t>Phishing awareness programs to prevent malware from entering through human error.</a:t>
            </a:r>
            <a:endParaRPr b="1" i="0" sz="3000" u="none" cap="none" strike="noStrike">
              <a:solidFill>
                <a:srgbClr val="FFFFFF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</p:spTree>
  </p:cSld>
  <p:clrMapOvr>
    <a:masterClrMapping/>
  </p:clrMapOvr>
  <p:transition spd="slow" p14:dur="1000">
    <p:wipe dir="l"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6"/>
          <p:cNvSpPr/>
          <p:nvPr/>
        </p:nvSpPr>
        <p:spPr>
          <a:xfrm flipH="1"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22" name="Google Shape;322;p16"/>
          <p:cNvSpPr/>
          <p:nvPr/>
        </p:nvSpPr>
        <p:spPr>
          <a:xfrm rot="5400000">
            <a:off x="4812283" y="-3783583"/>
            <a:ext cx="8663434" cy="18288000"/>
          </a:xfrm>
          <a:custGeom>
            <a:rect b="b" l="l" r="r" t="t"/>
            <a:pathLst>
              <a:path extrusionOk="0" h="18288000" w="8663434">
                <a:moveTo>
                  <a:pt x="0" y="0"/>
                </a:moveTo>
                <a:lnTo>
                  <a:pt x="8663434" y="0"/>
                </a:lnTo>
                <a:lnTo>
                  <a:pt x="8663434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27355" r="-22250" t="0"/>
            </a:stretch>
          </a:blipFill>
          <a:ln>
            <a:noFill/>
          </a:ln>
        </p:spPr>
      </p:sp>
      <p:sp>
        <p:nvSpPr>
          <p:cNvPr id="323" name="Google Shape;323;p16"/>
          <p:cNvSpPr txBox="1"/>
          <p:nvPr/>
        </p:nvSpPr>
        <p:spPr>
          <a:xfrm>
            <a:off x="1028700" y="1066800"/>
            <a:ext cx="12094250" cy="20243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7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WHY CURRENT DEFENSES ARE INSUFFICIENT</a:t>
            </a:r>
            <a:endParaRPr b="1" i="0" sz="7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" name="Google Shape;324;p16"/>
          <p:cNvSpPr txBox="1"/>
          <p:nvPr/>
        </p:nvSpPr>
        <p:spPr>
          <a:xfrm>
            <a:off x="1028700" y="3253234"/>
            <a:ext cx="16230600" cy="65398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23850" lvl="1" marL="647700" marR="0" rtl="0" algn="just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Char char="•"/>
            </a:pPr>
            <a:r>
              <a:rPr b="1" i="0" lang="en-US" sz="3000" u="none" cap="none" strike="noStrike"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rPr>
              <a:t>Sophisticated Attack Techniques:</a:t>
            </a:r>
            <a:endParaRPr b="1" i="0" sz="3000" u="none" cap="none" strike="noStrike">
              <a:solidFill>
                <a:srgbClr val="FFFFFF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indent="-431800" lvl="2" marL="1295400" marR="0" rtl="0" algn="just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Char char="⚬"/>
            </a:pPr>
            <a:r>
              <a:rPr b="1" i="0" lang="en-US" sz="3000" u="none" cap="none" strike="noStrike"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rPr>
              <a:t>Attackers use advanced tactics, such as exploiting zero-day vulnerabilities.</a:t>
            </a:r>
            <a:endParaRPr b="1" i="0" sz="3000" u="none" cap="none" strike="noStrike">
              <a:solidFill>
                <a:srgbClr val="FFFFFF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indent="-323850" lvl="1" marL="647700" marR="0" rtl="0" algn="just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Char char="•"/>
            </a:pPr>
            <a:r>
              <a:rPr b="1" i="0" lang="en-US" sz="3000" u="none" cap="none" strike="noStrike"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rPr>
              <a:t>Human Error:</a:t>
            </a:r>
            <a:endParaRPr b="1" i="0" sz="3000" u="none" cap="none" strike="noStrike">
              <a:solidFill>
                <a:srgbClr val="FFFFFF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indent="-431800" lvl="2" marL="1295400" marR="0" rtl="0" algn="just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Char char="⚬"/>
            </a:pPr>
            <a:r>
              <a:rPr b="1" i="0" lang="en-US" sz="3000" u="none" cap="none" strike="noStrike"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rPr>
              <a:t>Employees still fall victim to phishing attacks, providing attackers an easy entry point.</a:t>
            </a:r>
            <a:endParaRPr b="1" i="0" sz="3000" u="none" cap="none" strike="noStrike">
              <a:solidFill>
                <a:srgbClr val="FFFFFF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indent="-323850" lvl="1" marL="647700" marR="0" rtl="0" algn="just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Char char="•"/>
            </a:pPr>
            <a:r>
              <a:rPr b="1" i="0" lang="en-US" sz="3000" u="none" cap="none" strike="noStrike"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rPr>
              <a:t>Inadequate Response Plans:</a:t>
            </a:r>
            <a:endParaRPr b="1" i="0" sz="3000" u="none" cap="none" strike="noStrike">
              <a:solidFill>
                <a:srgbClr val="FFFFFF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indent="-431800" lvl="2" marL="1295400" marR="0" rtl="0" algn="just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Char char="⚬"/>
            </a:pPr>
            <a:r>
              <a:rPr b="1" i="0" lang="en-US" sz="3000" u="none" cap="none" strike="noStrike"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rPr>
              <a:t>Many organizations lack proper incident response plans, leading to delays in containment and recovery.</a:t>
            </a:r>
            <a:endParaRPr b="1" i="0" sz="3000" u="none" cap="none" strike="noStrike">
              <a:solidFill>
                <a:srgbClr val="FFFFFF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indent="-323850" lvl="1" marL="647700" marR="0" rtl="0" algn="just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Char char="•"/>
            </a:pPr>
            <a:r>
              <a:rPr b="1" i="0" lang="en-US" sz="3000" u="none" cap="none" strike="noStrike"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rPr>
              <a:t>Lack of Awareness:</a:t>
            </a:r>
            <a:endParaRPr b="1" i="0" sz="3000" u="none" cap="none" strike="noStrike">
              <a:solidFill>
                <a:srgbClr val="FFFFFF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indent="-431800" lvl="2" marL="1295400" marR="0" rtl="0" algn="just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Char char="⚬"/>
            </a:pPr>
            <a:r>
              <a:rPr b="1" i="0" lang="en-US" sz="3000" u="none" cap="none" strike="noStrike"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rPr>
              <a:t>Small and medium businesses often believe they are not targets, making them underprepared for ransomware.</a:t>
            </a:r>
            <a:endParaRPr b="1" i="0" sz="3000" u="none" cap="none" strike="noStrike">
              <a:solidFill>
                <a:srgbClr val="FFFFFF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</p:spTree>
  </p:cSld>
  <p:clrMapOvr>
    <a:masterClrMapping/>
  </p:clrMapOvr>
  <p:transition spd="slow" p14:dur="1000">
    <p:wipe dir="l"/>
  </p:transition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17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30" name="Google Shape;330;p17"/>
          <p:cNvSpPr txBox="1"/>
          <p:nvPr/>
        </p:nvSpPr>
        <p:spPr>
          <a:xfrm>
            <a:off x="4816350" y="4373850"/>
            <a:ext cx="8655300" cy="15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0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CHALLENGE</a:t>
            </a:r>
            <a:endParaRPr b="1" i="0" sz="10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 p14:dur="1000">
    <p:wipe dir="l"/>
  </p:transition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18"/>
          <p:cNvSpPr/>
          <p:nvPr/>
        </p:nvSpPr>
        <p:spPr>
          <a:xfrm flipH="1"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36" name="Google Shape;336;p18"/>
          <p:cNvSpPr/>
          <p:nvPr/>
        </p:nvSpPr>
        <p:spPr>
          <a:xfrm rot="5400000">
            <a:off x="5029200" y="-4000500"/>
            <a:ext cx="8229600" cy="18288000"/>
          </a:xfrm>
          <a:custGeom>
            <a:rect b="b" l="l" r="r" t="t"/>
            <a:pathLst>
              <a:path extrusionOk="0" h="18288000" w="8229600">
                <a:moveTo>
                  <a:pt x="0" y="0"/>
                </a:moveTo>
                <a:lnTo>
                  <a:pt x="8229600" y="0"/>
                </a:lnTo>
                <a:lnTo>
                  <a:pt x="822960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28797" r="-28697" t="0"/>
            </a:stretch>
          </a:blipFill>
          <a:ln>
            <a:noFill/>
          </a:ln>
        </p:spPr>
      </p:sp>
      <p:sp>
        <p:nvSpPr>
          <p:cNvPr id="337" name="Google Shape;337;p18"/>
          <p:cNvSpPr/>
          <p:nvPr/>
        </p:nvSpPr>
        <p:spPr>
          <a:xfrm>
            <a:off x="3843736" y="3936078"/>
            <a:ext cx="10600529" cy="7323022"/>
          </a:xfrm>
          <a:custGeom>
            <a:rect b="b" l="l" r="r" t="t"/>
            <a:pathLst>
              <a:path extrusionOk="0" h="9764029" w="14134038">
                <a:moveTo>
                  <a:pt x="0" y="0"/>
                </a:moveTo>
                <a:lnTo>
                  <a:pt x="14134038" y="0"/>
                </a:lnTo>
                <a:lnTo>
                  <a:pt x="14134038" y="9764029"/>
                </a:lnTo>
                <a:lnTo>
                  <a:pt x="0" y="976402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38" name="Google Shape;338;p18"/>
          <p:cNvSpPr txBox="1"/>
          <p:nvPr/>
        </p:nvSpPr>
        <p:spPr>
          <a:xfrm>
            <a:off x="2967561" y="1066800"/>
            <a:ext cx="12352878" cy="10242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7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IDENTIFY THE ATTACKER</a:t>
            </a:r>
            <a:endParaRPr b="1" i="0" sz="7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 p14:dur="1000">
    <p:wipe dir="l"/>
  </p:transition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19"/>
          <p:cNvSpPr/>
          <p:nvPr/>
        </p:nvSpPr>
        <p:spPr>
          <a:xfrm flipH="1"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44" name="Google Shape;344;p19"/>
          <p:cNvSpPr/>
          <p:nvPr/>
        </p:nvSpPr>
        <p:spPr>
          <a:xfrm rot="5400000">
            <a:off x="5029200" y="-4000500"/>
            <a:ext cx="8229600" cy="18288000"/>
          </a:xfrm>
          <a:custGeom>
            <a:rect b="b" l="l" r="r" t="t"/>
            <a:pathLst>
              <a:path extrusionOk="0" h="18288000" w="8229600">
                <a:moveTo>
                  <a:pt x="0" y="0"/>
                </a:moveTo>
                <a:lnTo>
                  <a:pt x="8229600" y="0"/>
                </a:lnTo>
                <a:lnTo>
                  <a:pt x="822960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28797" r="-28697" t="0"/>
            </a:stretch>
          </a:blipFill>
          <a:ln>
            <a:noFill/>
          </a:ln>
        </p:spPr>
      </p:sp>
      <p:sp>
        <p:nvSpPr>
          <p:cNvPr id="345" name="Google Shape;345;p19"/>
          <p:cNvSpPr/>
          <p:nvPr/>
        </p:nvSpPr>
        <p:spPr>
          <a:xfrm>
            <a:off x="3843736" y="3936078"/>
            <a:ext cx="10600529" cy="7323022"/>
          </a:xfrm>
          <a:custGeom>
            <a:rect b="b" l="l" r="r" t="t"/>
            <a:pathLst>
              <a:path extrusionOk="0" h="9764029" w="14134038">
                <a:moveTo>
                  <a:pt x="0" y="0"/>
                </a:moveTo>
                <a:lnTo>
                  <a:pt x="14134038" y="0"/>
                </a:lnTo>
                <a:lnTo>
                  <a:pt x="14134038" y="9764029"/>
                </a:lnTo>
                <a:lnTo>
                  <a:pt x="0" y="976402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46" name="Google Shape;346;p19"/>
          <p:cNvSpPr txBox="1"/>
          <p:nvPr/>
        </p:nvSpPr>
        <p:spPr>
          <a:xfrm>
            <a:off x="2967549" y="1066800"/>
            <a:ext cx="13351200" cy="22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7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THE ATTACKER KNOWS SOME INFO ABOUT THE HOST</a:t>
            </a:r>
            <a:endParaRPr b="1" i="0" sz="7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 p14:dur="1000">
    <p:wipe dir="l"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4" name="Google Shape;94;p2"/>
          <p:cNvSpPr/>
          <p:nvPr/>
        </p:nvSpPr>
        <p:spPr>
          <a:xfrm>
            <a:off x="0" y="1395253"/>
            <a:ext cx="18288000" cy="7429112"/>
          </a:xfrm>
          <a:custGeom>
            <a:rect b="b" l="l" r="r" t="t"/>
            <a:pathLst>
              <a:path extrusionOk="0" h="7429112" w="18288000">
                <a:moveTo>
                  <a:pt x="0" y="0"/>
                </a:moveTo>
                <a:lnTo>
                  <a:pt x="18288000" y="0"/>
                </a:lnTo>
                <a:lnTo>
                  <a:pt x="18288000" y="7429112"/>
                </a:lnTo>
                <a:lnTo>
                  <a:pt x="0" y="74291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27922" l="0" r="0" t="-219372"/>
            </a:stretch>
          </a:blipFill>
          <a:ln>
            <a:noFill/>
          </a:ln>
        </p:spPr>
      </p:sp>
      <p:sp>
        <p:nvSpPr>
          <p:cNvPr id="95" name="Google Shape;95;p2"/>
          <p:cNvSpPr txBox="1"/>
          <p:nvPr/>
        </p:nvSpPr>
        <p:spPr>
          <a:xfrm>
            <a:off x="4212248" y="596455"/>
            <a:ext cx="8984736" cy="10242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7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AGENDA</a:t>
            </a:r>
            <a:endParaRPr b="1" i="0" sz="7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6" name="Google Shape;96;p2"/>
          <p:cNvGrpSpPr/>
          <p:nvPr/>
        </p:nvGrpSpPr>
        <p:grpSpPr>
          <a:xfrm>
            <a:off x="3064680" y="2370062"/>
            <a:ext cx="10450012" cy="831159"/>
            <a:chOff x="0" y="-57150"/>
            <a:chExt cx="2979212" cy="236956"/>
          </a:xfrm>
        </p:grpSpPr>
        <p:sp>
          <p:nvSpPr>
            <p:cNvPr id="97" name="Google Shape;97;p2"/>
            <p:cNvSpPr/>
            <p:nvPr/>
          </p:nvSpPr>
          <p:spPr>
            <a:xfrm>
              <a:off x="0" y="0"/>
              <a:ext cx="2979212" cy="179806"/>
            </a:xfrm>
            <a:custGeom>
              <a:rect b="b" l="l" r="r" t="t"/>
              <a:pathLst>
                <a:path extrusionOk="0" h="179806" w="2979212">
                  <a:moveTo>
                    <a:pt x="37783" y="0"/>
                  </a:moveTo>
                  <a:lnTo>
                    <a:pt x="2941429" y="0"/>
                  </a:lnTo>
                  <a:cubicBezTo>
                    <a:pt x="2962296" y="0"/>
                    <a:pt x="2979212" y="16916"/>
                    <a:pt x="2979212" y="37783"/>
                  </a:cubicBezTo>
                  <a:lnTo>
                    <a:pt x="2979212" y="142023"/>
                  </a:lnTo>
                  <a:cubicBezTo>
                    <a:pt x="2979212" y="152044"/>
                    <a:pt x="2975231" y="161654"/>
                    <a:pt x="2968146" y="168740"/>
                  </a:cubicBezTo>
                  <a:cubicBezTo>
                    <a:pt x="2961060" y="175826"/>
                    <a:pt x="2951449" y="179806"/>
                    <a:pt x="2941429" y="179806"/>
                  </a:cubicBezTo>
                  <a:lnTo>
                    <a:pt x="37783" y="179806"/>
                  </a:lnTo>
                  <a:cubicBezTo>
                    <a:pt x="16916" y="179806"/>
                    <a:pt x="0" y="162890"/>
                    <a:pt x="0" y="142023"/>
                  </a:cubicBezTo>
                  <a:lnTo>
                    <a:pt x="0" y="37783"/>
                  </a:lnTo>
                  <a:cubicBezTo>
                    <a:pt x="0" y="27763"/>
                    <a:pt x="3981" y="18152"/>
                    <a:pt x="11067" y="11067"/>
                  </a:cubicBezTo>
                  <a:cubicBezTo>
                    <a:pt x="18152" y="3981"/>
                    <a:pt x="27763" y="0"/>
                    <a:pt x="37783" y="0"/>
                  </a:cubicBezTo>
                  <a:close/>
                </a:path>
              </a:pathLst>
            </a:custGeom>
            <a:solidFill>
              <a:srgbClr val="071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2"/>
            <p:cNvSpPr txBox="1"/>
            <p:nvPr/>
          </p:nvSpPr>
          <p:spPr>
            <a:xfrm>
              <a:off x="0" y="-57150"/>
              <a:ext cx="2979212" cy="23695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2022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9" name="Google Shape;99;p2"/>
          <p:cNvGrpSpPr/>
          <p:nvPr/>
        </p:nvGrpSpPr>
        <p:grpSpPr>
          <a:xfrm>
            <a:off x="13722279" y="2370062"/>
            <a:ext cx="1501040" cy="831159"/>
            <a:chOff x="0" y="-57150"/>
            <a:chExt cx="427934" cy="236956"/>
          </a:xfrm>
        </p:grpSpPr>
        <p:sp>
          <p:nvSpPr>
            <p:cNvPr id="100" name="Google Shape;100;p2"/>
            <p:cNvSpPr/>
            <p:nvPr/>
          </p:nvSpPr>
          <p:spPr>
            <a:xfrm>
              <a:off x="0" y="0"/>
              <a:ext cx="427934" cy="179806"/>
            </a:xfrm>
            <a:custGeom>
              <a:rect b="b" l="l" r="r" t="t"/>
              <a:pathLst>
                <a:path extrusionOk="0" h="179806" w="427934">
                  <a:moveTo>
                    <a:pt x="89903" y="0"/>
                  </a:moveTo>
                  <a:lnTo>
                    <a:pt x="338031" y="0"/>
                  </a:lnTo>
                  <a:cubicBezTo>
                    <a:pt x="361875" y="0"/>
                    <a:pt x="384742" y="9472"/>
                    <a:pt x="401602" y="26332"/>
                  </a:cubicBezTo>
                  <a:cubicBezTo>
                    <a:pt x="418462" y="43192"/>
                    <a:pt x="427934" y="66059"/>
                    <a:pt x="427934" y="89903"/>
                  </a:cubicBezTo>
                  <a:lnTo>
                    <a:pt x="427934" y="89903"/>
                  </a:lnTo>
                  <a:cubicBezTo>
                    <a:pt x="427934" y="113747"/>
                    <a:pt x="418462" y="136614"/>
                    <a:pt x="401602" y="153474"/>
                  </a:cubicBezTo>
                  <a:cubicBezTo>
                    <a:pt x="384742" y="170335"/>
                    <a:pt x="361875" y="179806"/>
                    <a:pt x="338031" y="179806"/>
                  </a:cubicBezTo>
                  <a:lnTo>
                    <a:pt x="89903" y="179806"/>
                  </a:lnTo>
                  <a:cubicBezTo>
                    <a:pt x="66059" y="179806"/>
                    <a:pt x="43192" y="170335"/>
                    <a:pt x="26332" y="153474"/>
                  </a:cubicBezTo>
                  <a:cubicBezTo>
                    <a:pt x="9472" y="136614"/>
                    <a:pt x="0" y="113747"/>
                    <a:pt x="0" y="89903"/>
                  </a:cubicBezTo>
                  <a:lnTo>
                    <a:pt x="0" y="89903"/>
                  </a:lnTo>
                  <a:cubicBezTo>
                    <a:pt x="0" y="66059"/>
                    <a:pt x="9472" y="43192"/>
                    <a:pt x="26332" y="26332"/>
                  </a:cubicBezTo>
                  <a:cubicBezTo>
                    <a:pt x="43192" y="9472"/>
                    <a:pt x="66059" y="0"/>
                    <a:pt x="89903" y="0"/>
                  </a:cubicBezTo>
                  <a:close/>
                </a:path>
              </a:pathLst>
            </a:custGeom>
            <a:solidFill>
              <a:srgbClr val="071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2"/>
            <p:cNvSpPr txBox="1"/>
            <p:nvPr/>
          </p:nvSpPr>
          <p:spPr>
            <a:xfrm>
              <a:off x="0" y="-57150"/>
              <a:ext cx="427934" cy="23695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2022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2" name="Google Shape;102;p2"/>
          <p:cNvGrpSpPr/>
          <p:nvPr/>
        </p:nvGrpSpPr>
        <p:grpSpPr>
          <a:xfrm>
            <a:off x="13722279" y="3165557"/>
            <a:ext cx="1501040" cy="831159"/>
            <a:chOff x="0" y="-57150"/>
            <a:chExt cx="427934" cy="236956"/>
          </a:xfrm>
        </p:grpSpPr>
        <p:sp>
          <p:nvSpPr>
            <p:cNvPr id="103" name="Google Shape;103;p2"/>
            <p:cNvSpPr/>
            <p:nvPr/>
          </p:nvSpPr>
          <p:spPr>
            <a:xfrm>
              <a:off x="0" y="0"/>
              <a:ext cx="427934" cy="179806"/>
            </a:xfrm>
            <a:custGeom>
              <a:rect b="b" l="l" r="r" t="t"/>
              <a:pathLst>
                <a:path extrusionOk="0" h="179806" w="427934">
                  <a:moveTo>
                    <a:pt x="89903" y="0"/>
                  </a:moveTo>
                  <a:lnTo>
                    <a:pt x="338031" y="0"/>
                  </a:lnTo>
                  <a:cubicBezTo>
                    <a:pt x="361875" y="0"/>
                    <a:pt x="384742" y="9472"/>
                    <a:pt x="401602" y="26332"/>
                  </a:cubicBezTo>
                  <a:cubicBezTo>
                    <a:pt x="418462" y="43192"/>
                    <a:pt x="427934" y="66059"/>
                    <a:pt x="427934" y="89903"/>
                  </a:cubicBezTo>
                  <a:lnTo>
                    <a:pt x="427934" y="89903"/>
                  </a:lnTo>
                  <a:cubicBezTo>
                    <a:pt x="427934" y="113747"/>
                    <a:pt x="418462" y="136614"/>
                    <a:pt x="401602" y="153474"/>
                  </a:cubicBezTo>
                  <a:cubicBezTo>
                    <a:pt x="384742" y="170335"/>
                    <a:pt x="361875" y="179806"/>
                    <a:pt x="338031" y="179806"/>
                  </a:cubicBezTo>
                  <a:lnTo>
                    <a:pt x="89903" y="179806"/>
                  </a:lnTo>
                  <a:cubicBezTo>
                    <a:pt x="66059" y="179806"/>
                    <a:pt x="43192" y="170335"/>
                    <a:pt x="26332" y="153474"/>
                  </a:cubicBezTo>
                  <a:cubicBezTo>
                    <a:pt x="9472" y="136614"/>
                    <a:pt x="0" y="113747"/>
                    <a:pt x="0" y="89903"/>
                  </a:cubicBezTo>
                  <a:lnTo>
                    <a:pt x="0" y="89903"/>
                  </a:lnTo>
                  <a:cubicBezTo>
                    <a:pt x="0" y="66059"/>
                    <a:pt x="9472" y="43192"/>
                    <a:pt x="26332" y="26332"/>
                  </a:cubicBezTo>
                  <a:cubicBezTo>
                    <a:pt x="43192" y="9472"/>
                    <a:pt x="66059" y="0"/>
                    <a:pt x="89903" y="0"/>
                  </a:cubicBezTo>
                  <a:close/>
                </a:path>
              </a:pathLst>
            </a:custGeom>
            <a:solidFill>
              <a:srgbClr val="071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2"/>
            <p:cNvSpPr txBox="1"/>
            <p:nvPr/>
          </p:nvSpPr>
          <p:spPr>
            <a:xfrm>
              <a:off x="0" y="-57150"/>
              <a:ext cx="427934" cy="23695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2022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5" name="Google Shape;105;p2"/>
          <p:cNvGrpSpPr/>
          <p:nvPr/>
        </p:nvGrpSpPr>
        <p:grpSpPr>
          <a:xfrm>
            <a:off x="13722279" y="3963442"/>
            <a:ext cx="1501040" cy="831159"/>
            <a:chOff x="0" y="-57150"/>
            <a:chExt cx="427934" cy="236956"/>
          </a:xfrm>
        </p:grpSpPr>
        <p:sp>
          <p:nvSpPr>
            <p:cNvPr id="106" name="Google Shape;106;p2"/>
            <p:cNvSpPr/>
            <p:nvPr/>
          </p:nvSpPr>
          <p:spPr>
            <a:xfrm>
              <a:off x="0" y="0"/>
              <a:ext cx="427934" cy="179806"/>
            </a:xfrm>
            <a:custGeom>
              <a:rect b="b" l="l" r="r" t="t"/>
              <a:pathLst>
                <a:path extrusionOk="0" h="179806" w="427934">
                  <a:moveTo>
                    <a:pt x="89903" y="0"/>
                  </a:moveTo>
                  <a:lnTo>
                    <a:pt x="338031" y="0"/>
                  </a:lnTo>
                  <a:cubicBezTo>
                    <a:pt x="361875" y="0"/>
                    <a:pt x="384742" y="9472"/>
                    <a:pt x="401602" y="26332"/>
                  </a:cubicBezTo>
                  <a:cubicBezTo>
                    <a:pt x="418462" y="43192"/>
                    <a:pt x="427934" y="66059"/>
                    <a:pt x="427934" y="89903"/>
                  </a:cubicBezTo>
                  <a:lnTo>
                    <a:pt x="427934" y="89903"/>
                  </a:lnTo>
                  <a:cubicBezTo>
                    <a:pt x="427934" y="113747"/>
                    <a:pt x="418462" y="136614"/>
                    <a:pt x="401602" y="153474"/>
                  </a:cubicBezTo>
                  <a:cubicBezTo>
                    <a:pt x="384742" y="170335"/>
                    <a:pt x="361875" y="179806"/>
                    <a:pt x="338031" y="179806"/>
                  </a:cubicBezTo>
                  <a:lnTo>
                    <a:pt x="89903" y="179806"/>
                  </a:lnTo>
                  <a:cubicBezTo>
                    <a:pt x="66059" y="179806"/>
                    <a:pt x="43192" y="170335"/>
                    <a:pt x="26332" y="153474"/>
                  </a:cubicBezTo>
                  <a:cubicBezTo>
                    <a:pt x="9472" y="136614"/>
                    <a:pt x="0" y="113747"/>
                    <a:pt x="0" y="89903"/>
                  </a:cubicBezTo>
                  <a:lnTo>
                    <a:pt x="0" y="89903"/>
                  </a:lnTo>
                  <a:cubicBezTo>
                    <a:pt x="0" y="66059"/>
                    <a:pt x="9472" y="43192"/>
                    <a:pt x="26332" y="26332"/>
                  </a:cubicBezTo>
                  <a:cubicBezTo>
                    <a:pt x="43192" y="9472"/>
                    <a:pt x="66059" y="0"/>
                    <a:pt x="89903" y="0"/>
                  </a:cubicBezTo>
                  <a:close/>
                </a:path>
              </a:pathLst>
            </a:custGeom>
            <a:solidFill>
              <a:srgbClr val="071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2"/>
            <p:cNvSpPr txBox="1"/>
            <p:nvPr/>
          </p:nvSpPr>
          <p:spPr>
            <a:xfrm>
              <a:off x="0" y="-57150"/>
              <a:ext cx="427934" cy="23695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2022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8" name="Google Shape;108;p2"/>
          <p:cNvGrpSpPr/>
          <p:nvPr/>
        </p:nvGrpSpPr>
        <p:grpSpPr>
          <a:xfrm>
            <a:off x="13722279" y="4761328"/>
            <a:ext cx="1501040" cy="831159"/>
            <a:chOff x="0" y="-57150"/>
            <a:chExt cx="427934" cy="236956"/>
          </a:xfrm>
        </p:grpSpPr>
        <p:sp>
          <p:nvSpPr>
            <p:cNvPr id="109" name="Google Shape;109;p2"/>
            <p:cNvSpPr/>
            <p:nvPr/>
          </p:nvSpPr>
          <p:spPr>
            <a:xfrm>
              <a:off x="0" y="0"/>
              <a:ext cx="427934" cy="179806"/>
            </a:xfrm>
            <a:custGeom>
              <a:rect b="b" l="l" r="r" t="t"/>
              <a:pathLst>
                <a:path extrusionOk="0" h="179806" w="427934">
                  <a:moveTo>
                    <a:pt x="89903" y="0"/>
                  </a:moveTo>
                  <a:lnTo>
                    <a:pt x="338031" y="0"/>
                  </a:lnTo>
                  <a:cubicBezTo>
                    <a:pt x="361875" y="0"/>
                    <a:pt x="384742" y="9472"/>
                    <a:pt x="401602" y="26332"/>
                  </a:cubicBezTo>
                  <a:cubicBezTo>
                    <a:pt x="418462" y="43192"/>
                    <a:pt x="427934" y="66059"/>
                    <a:pt x="427934" y="89903"/>
                  </a:cubicBezTo>
                  <a:lnTo>
                    <a:pt x="427934" y="89903"/>
                  </a:lnTo>
                  <a:cubicBezTo>
                    <a:pt x="427934" y="113747"/>
                    <a:pt x="418462" y="136614"/>
                    <a:pt x="401602" y="153474"/>
                  </a:cubicBezTo>
                  <a:cubicBezTo>
                    <a:pt x="384742" y="170335"/>
                    <a:pt x="361875" y="179806"/>
                    <a:pt x="338031" y="179806"/>
                  </a:cubicBezTo>
                  <a:lnTo>
                    <a:pt x="89903" y="179806"/>
                  </a:lnTo>
                  <a:cubicBezTo>
                    <a:pt x="66059" y="179806"/>
                    <a:pt x="43192" y="170335"/>
                    <a:pt x="26332" y="153474"/>
                  </a:cubicBezTo>
                  <a:cubicBezTo>
                    <a:pt x="9472" y="136614"/>
                    <a:pt x="0" y="113747"/>
                    <a:pt x="0" y="89903"/>
                  </a:cubicBezTo>
                  <a:lnTo>
                    <a:pt x="0" y="89903"/>
                  </a:lnTo>
                  <a:cubicBezTo>
                    <a:pt x="0" y="66059"/>
                    <a:pt x="9472" y="43192"/>
                    <a:pt x="26332" y="26332"/>
                  </a:cubicBezTo>
                  <a:cubicBezTo>
                    <a:pt x="43192" y="9472"/>
                    <a:pt x="66059" y="0"/>
                    <a:pt x="89903" y="0"/>
                  </a:cubicBezTo>
                  <a:close/>
                </a:path>
              </a:pathLst>
            </a:custGeom>
            <a:solidFill>
              <a:srgbClr val="071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2"/>
            <p:cNvSpPr txBox="1"/>
            <p:nvPr/>
          </p:nvSpPr>
          <p:spPr>
            <a:xfrm>
              <a:off x="0" y="-57150"/>
              <a:ext cx="427934" cy="23695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2022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1" name="Google Shape;111;p2"/>
          <p:cNvGrpSpPr/>
          <p:nvPr/>
        </p:nvGrpSpPr>
        <p:grpSpPr>
          <a:xfrm>
            <a:off x="13722279" y="5559214"/>
            <a:ext cx="1501040" cy="831159"/>
            <a:chOff x="0" y="-57150"/>
            <a:chExt cx="427934" cy="236956"/>
          </a:xfrm>
        </p:grpSpPr>
        <p:sp>
          <p:nvSpPr>
            <p:cNvPr id="112" name="Google Shape;112;p2"/>
            <p:cNvSpPr/>
            <p:nvPr/>
          </p:nvSpPr>
          <p:spPr>
            <a:xfrm>
              <a:off x="0" y="0"/>
              <a:ext cx="427934" cy="179806"/>
            </a:xfrm>
            <a:custGeom>
              <a:rect b="b" l="l" r="r" t="t"/>
              <a:pathLst>
                <a:path extrusionOk="0" h="179806" w="427934">
                  <a:moveTo>
                    <a:pt x="89903" y="0"/>
                  </a:moveTo>
                  <a:lnTo>
                    <a:pt x="338031" y="0"/>
                  </a:lnTo>
                  <a:cubicBezTo>
                    <a:pt x="361875" y="0"/>
                    <a:pt x="384742" y="9472"/>
                    <a:pt x="401602" y="26332"/>
                  </a:cubicBezTo>
                  <a:cubicBezTo>
                    <a:pt x="418462" y="43192"/>
                    <a:pt x="427934" y="66059"/>
                    <a:pt x="427934" y="89903"/>
                  </a:cubicBezTo>
                  <a:lnTo>
                    <a:pt x="427934" y="89903"/>
                  </a:lnTo>
                  <a:cubicBezTo>
                    <a:pt x="427934" y="113747"/>
                    <a:pt x="418462" y="136614"/>
                    <a:pt x="401602" y="153474"/>
                  </a:cubicBezTo>
                  <a:cubicBezTo>
                    <a:pt x="384742" y="170335"/>
                    <a:pt x="361875" y="179806"/>
                    <a:pt x="338031" y="179806"/>
                  </a:cubicBezTo>
                  <a:lnTo>
                    <a:pt x="89903" y="179806"/>
                  </a:lnTo>
                  <a:cubicBezTo>
                    <a:pt x="66059" y="179806"/>
                    <a:pt x="43192" y="170335"/>
                    <a:pt x="26332" y="153474"/>
                  </a:cubicBezTo>
                  <a:cubicBezTo>
                    <a:pt x="9472" y="136614"/>
                    <a:pt x="0" y="113747"/>
                    <a:pt x="0" y="89903"/>
                  </a:cubicBezTo>
                  <a:lnTo>
                    <a:pt x="0" y="89903"/>
                  </a:lnTo>
                  <a:cubicBezTo>
                    <a:pt x="0" y="66059"/>
                    <a:pt x="9472" y="43192"/>
                    <a:pt x="26332" y="26332"/>
                  </a:cubicBezTo>
                  <a:cubicBezTo>
                    <a:pt x="43192" y="9472"/>
                    <a:pt x="66059" y="0"/>
                    <a:pt x="89903" y="0"/>
                  </a:cubicBezTo>
                  <a:close/>
                </a:path>
              </a:pathLst>
            </a:custGeom>
            <a:solidFill>
              <a:srgbClr val="071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2"/>
            <p:cNvSpPr txBox="1"/>
            <p:nvPr/>
          </p:nvSpPr>
          <p:spPr>
            <a:xfrm>
              <a:off x="0" y="-57150"/>
              <a:ext cx="427934" cy="23695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2022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4" name="Google Shape;114;p2"/>
          <p:cNvGrpSpPr/>
          <p:nvPr/>
        </p:nvGrpSpPr>
        <p:grpSpPr>
          <a:xfrm>
            <a:off x="13722279" y="6357099"/>
            <a:ext cx="1501040" cy="831159"/>
            <a:chOff x="0" y="-57150"/>
            <a:chExt cx="427934" cy="236956"/>
          </a:xfrm>
        </p:grpSpPr>
        <p:sp>
          <p:nvSpPr>
            <p:cNvPr id="115" name="Google Shape;115;p2"/>
            <p:cNvSpPr/>
            <p:nvPr/>
          </p:nvSpPr>
          <p:spPr>
            <a:xfrm>
              <a:off x="0" y="0"/>
              <a:ext cx="427934" cy="179806"/>
            </a:xfrm>
            <a:custGeom>
              <a:rect b="b" l="l" r="r" t="t"/>
              <a:pathLst>
                <a:path extrusionOk="0" h="179806" w="427934">
                  <a:moveTo>
                    <a:pt x="89903" y="0"/>
                  </a:moveTo>
                  <a:lnTo>
                    <a:pt x="338031" y="0"/>
                  </a:lnTo>
                  <a:cubicBezTo>
                    <a:pt x="361875" y="0"/>
                    <a:pt x="384742" y="9472"/>
                    <a:pt x="401602" y="26332"/>
                  </a:cubicBezTo>
                  <a:cubicBezTo>
                    <a:pt x="418462" y="43192"/>
                    <a:pt x="427934" y="66059"/>
                    <a:pt x="427934" y="89903"/>
                  </a:cubicBezTo>
                  <a:lnTo>
                    <a:pt x="427934" y="89903"/>
                  </a:lnTo>
                  <a:cubicBezTo>
                    <a:pt x="427934" y="113747"/>
                    <a:pt x="418462" y="136614"/>
                    <a:pt x="401602" y="153474"/>
                  </a:cubicBezTo>
                  <a:cubicBezTo>
                    <a:pt x="384742" y="170335"/>
                    <a:pt x="361875" y="179806"/>
                    <a:pt x="338031" y="179806"/>
                  </a:cubicBezTo>
                  <a:lnTo>
                    <a:pt x="89903" y="179806"/>
                  </a:lnTo>
                  <a:cubicBezTo>
                    <a:pt x="66059" y="179806"/>
                    <a:pt x="43192" y="170335"/>
                    <a:pt x="26332" y="153474"/>
                  </a:cubicBezTo>
                  <a:cubicBezTo>
                    <a:pt x="9472" y="136614"/>
                    <a:pt x="0" y="113747"/>
                    <a:pt x="0" y="89903"/>
                  </a:cubicBezTo>
                  <a:lnTo>
                    <a:pt x="0" y="89903"/>
                  </a:lnTo>
                  <a:cubicBezTo>
                    <a:pt x="0" y="66059"/>
                    <a:pt x="9472" y="43192"/>
                    <a:pt x="26332" y="26332"/>
                  </a:cubicBezTo>
                  <a:cubicBezTo>
                    <a:pt x="43192" y="9472"/>
                    <a:pt x="66059" y="0"/>
                    <a:pt x="89903" y="0"/>
                  </a:cubicBezTo>
                  <a:close/>
                </a:path>
              </a:pathLst>
            </a:custGeom>
            <a:solidFill>
              <a:srgbClr val="071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2"/>
            <p:cNvSpPr txBox="1"/>
            <p:nvPr/>
          </p:nvSpPr>
          <p:spPr>
            <a:xfrm>
              <a:off x="0" y="-57150"/>
              <a:ext cx="427934" cy="23695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2022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7" name="Google Shape;117;p2"/>
          <p:cNvGrpSpPr/>
          <p:nvPr/>
        </p:nvGrpSpPr>
        <p:grpSpPr>
          <a:xfrm>
            <a:off x="13722279" y="7154985"/>
            <a:ext cx="1501040" cy="831159"/>
            <a:chOff x="0" y="-57150"/>
            <a:chExt cx="427934" cy="236956"/>
          </a:xfrm>
        </p:grpSpPr>
        <p:sp>
          <p:nvSpPr>
            <p:cNvPr id="118" name="Google Shape;118;p2"/>
            <p:cNvSpPr/>
            <p:nvPr/>
          </p:nvSpPr>
          <p:spPr>
            <a:xfrm>
              <a:off x="0" y="0"/>
              <a:ext cx="427934" cy="179806"/>
            </a:xfrm>
            <a:custGeom>
              <a:rect b="b" l="l" r="r" t="t"/>
              <a:pathLst>
                <a:path extrusionOk="0" h="179806" w="427934">
                  <a:moveTo>
                    <a:pt x="89903" y="0"/>
                  </a:moveTo>
                  <a:lnTo>
                    <a:pt x="338031" y="0"/>
                  </a:lnTo>
                  <a:cubicBezTo>
                    <a:pt x="361875" y="0"/>
                    <a:pt x="384742" y="9472"/>
                    <a:pt x="401602" y="26332"/>
                  </a:cubicBezTo>
                  <a:cubicBezTo>
                    <a:pt x="418462" y="43192"/>
                    <a:pt x="427934" y="66059"/>
                    <a:pt x="427934" y="89903"/>
                  </a:cubicBezTo>
                  <a:lnTo>
                    <a:pt x="427934" y="89903"/>
                  </a:lnTo>
                  <a:cubicBezTo>
                    <a:pt x="427934" y="113747"/>
                    <a:pt x="418462" y="136614"/>
                    <a:pt x="401602" y="153474"/>
                  </a:cubicBezTo>
                  <a:cubicBezTo>
                    <a:pt x="384742" y="170335"/>
                    <a:pt x="361875" y="179806"/>
                    <a:pt x="338031" y="179806"/>
                  </a:cubicBezTo>
                  <a:lnTo>
                    <a:pt x="89903" y="179806"/>
                  </a:lnTo>
                  <a:cubicBezTo>
                    <a:pt x="66059" y="179806"/>
                    <a:pt x="43192" y="170335"/>
                    <a:pt x="26332" y="153474"/>
                  </a:cubicBezTo>
                  <a:cubicBezTo>
                    <a:pt x="9472" y="136614"/>
                    <a:pt x="0" y="113747"/>
                    <a:pt x="0" y="89903"/>
                  </a:cubicBezTo>
                  <a:lnTo>
                    <a:pt x="0" y="89903"/>
                  </a:lnTo>
                  <a:cubicBezTo>
                    <a:pt x="0" y="66059"/>
                    <a:pt x="9472" y="43192"/>
                    <a:pt x="26332" y="26332"/>
                  </a:cubicBezTo>
                  <a:cubicBezTo>
                    <a:pt x="43192" y="9472"/>
                    <a:pt x="66059" y="0"/>
                    <a:pt x="89903" y="0"/>
                  </a:cubicBezTo>
                  <a:close/>
                </a:path>
              </a:pathLst>
            </a:custGeom>
            <a:solidFill>
              <a:srgbClr val="071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2"/>
            <p:cNvSpPr txBox="1"/>
            <p:nvPr/>
          </p:nvSpPr>
          <p:spPr>
            <a:xfrm>
              <a:off x="0" y="-57150"/>
              <a:ext cx="427934" cy="23695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2022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0" name="Google Shape;120;p2"/>
          <p:cNvGrpSpPr/>
          <p:nvPr/>
        </p:nvGrpSpPr>
        <p:grpSpPr>
          <a:xfrm>
            <a:off x="13722279" y="7957132"/>
            <a:ext cx="1501040" cy="831159"/>
            <a:chOff x="0" y="-57150"/>
            <a:chExt cx="427934" cy="236956"/>
          </a:xfrm>
        </p:grpSpPr>
        <p:sp>
          <p:nvSpPr>
            <p:cNvPr id="121" name="Google Shape;121;p2"/>
            <p:cNvSpPr/>
            <p:nvPr/>
          </p:nvSpPr>
          <p:spPr>
            <a:xfrm>
              <a:off x="0" y="0"/>
              <a:ext cx="427934" cy="179806"/>
            </a:xfrm>
            <a:custGeom>
              <a:rect b="b" l="l" r="r" t="t"/>
              <a:pathLst>
                <a:path extrusionOk="0" h="179806" w="427934">
                  <a:moveTo>
                    <a:pt x="89903" y="0"/>
                  </a:moveTo>
                  <a:lnTo>
                    <a:pt x="338031" y="0"/>
                  </a:lnTo>
                  <a:cubicBezTo>
                    <a:pt x="361875" y="0"/>
                    <a:pt x="384742" y="9472"/>
                    <a:pt x="401602" y="26332"/>
                  </a:cubicBezTo>
                  <a:cubicBezTo>
                    <a:pt x="418462" y="43192"/>
                    <a:pt x="427934" y="66059"/>
                    <a:pt x="427934" y="89903"/>
                  </a:cubicBezTo>
                  <a:lnTo>
                    <a:pt x="427934" y="89903"/>
                  </a:lnTo>
                  <a:cubicBezTo>
                    <a:pt x="427934" y="113747"/>
                    <a:pt x="418462" y="136614"/>
                    <a:pt x="401602" y="153474"/>
                  </a:cubicBezTo>
                  <a:cubicBezTo>
                    <a:pt x="384742" y="170335"/>
                    <a:pt x="361875" y="179806"/>
                    <a:pt x="338031" y="179806"/>
                  </a:cubicBezTo>
                  <a:lnTo>
                    <a:pt x="89903" y="179806"/>
                  </a:lnTo>
                  <a:cubicBezTo>
                    <a:pt x="66059" y="179806"/>
                    <a:pt x="43192" y="170335"/>
                    <a:pt x="26332" y="153474"/>
                  </a:cubicBezTo>
                  <a:cubicBezTo>
                    <a:pt x="9472" y="136614"/>
                    <a:pt x="0" y="113747"/>
                    <a:pt x="0" y="89903"/>
                  </a:cubicBezTo>
                  <a:lnTo>
                    <a:pt x="0" y="89903"/>
                  </a:lnTo>
                  <a:cubicBezTo>
                    <a:pt x="0" y="66059"/>
                    <a:pt x="9472" y="43192"/>
                    <a:pt x="26332" y="26332"/>
                  </a:cubicBezTo>
                  <a:cubicBezTo>
                    <a:pt x="43192" y="9472"/>
                    <a:pt x="66059" y="0"/>
                    <a:pt x="89903" y="0"/>
                  </a:cubicBezTo>
                  <a:close/>
                </a:path>
              </a:pathLst>
            </a:custGeom>
            <a:solidFill>
              <a:srgbClr val="071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2"/>
            <p:cNvSpPr txBox="1"/>
            <p:nvPr/>
          </p:nvSpPr>
          <p:spPr>
            <a:xfrm>
              <a:off x="0" y="-57150"/>
              <a:ext cx="427934" cy="23695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2022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3" name="Google Shape;123;p2"/>
          <p:cNvGrpSpPr/>
          <p:nvPr/>
        </p:nvGrpSpPr>
        <p:grpSpPr>
          <a:xfrm>
            <a:off x="13722279" y="8795353"/>
            <a:ext cx="1501040" cy="831159"/>
            <a:chOff x="0" y="-57150"/>
            <a:chExt cx="427934" cy="236956"/>
          </a:xfrm>
        </p:grpSpPr>
        <p:sp>
          <p:nvSpPr>
            <p:cNvPr id="124" name="Google Shape;124;p2"/>
            <p:cNvSpPr/>
            <p:nvPr/>
          </p:nvSpPr>
          <p:spPr>
            <a:xfrm>
              <a:off x="0" y="0"/>
              <a:ext cx="427934" cy="179806"/>
            </a:xfrm>
            <a:custGeom>
              <a:rect b="b" l="l" r="r" t="t"/>
              <a:pathLst>
                <a:path extrusionOk="0" h="179806" w="427934">
                  <a:moveTo>
                    <a:pt x="89903" y="0"/>
                  </a:moveTo>
                  <a:lnTo>
                    <a:pt x="338031" y="0"/>
                  </a:lnTo>
                  <a:cubicBezTo>
                    <a:pt x="361875" y="0"/>
                    <a:pt x="384742" y="9472"/>
                    <a:pt x="401602" y="26332"/>
                  </a:cubicBezTo>
                  <a:cubicBezTo>
                    <a:pt x="418462" y="43192"/>
                    <a:pt x="427934" y="66059"/>
                    <a:pt x="427934" y="89903"/>
                  </a:cubicBezTo>
                  <a:lnTo>
                    <a:pt x="427934" y="89903"/>
                  </a:lnTo>
                  <a:cubicBezTo>
                    <a:pt x="427934" y="113747"/>
                    <a:pt x="418462" y="136614"/>
                    <a:pt x="401602" y="153474"/>
                  </a:cubicBezTo>
                  <a:cubicBezTo>
                    <a:pt x="384742" y="170335"/>
                    <a:pt x="361875" y="179806"/>
                    <a:pt x="338031" y="179806"/>
                  </a:cubicBezTo>
                  <a:lnTo>
                    <a:pt x="89903" y="179806"/>
                  </a:lnTo>
                  <a:cubicBezTo>
                    <a:pt x="66059" y="179806"/>
                    <a:pt x="43192" y="170335"/>
                    <a:pt x="26332" y="153474"/>
                  </a:cubicBezTo>
                  <a:cubicBezTo>
                    <a:pt x="9472" y="136614"/>
                    <a:pt x="0" y="113747"/>
                    <a:pt x="0" y="89903"/>
                  </a:cubicBezTo>
                  <a:lnTo>
                    <a:pt x="0" y="89903"/>
                  </a:lnTo>
                  <a:cubicBezTo>
                    <a:pt x="0" y="66059"/>
                    <a:pt x="9472" y="43192"/>
                    <a:pt x="26332" y="26332"/>
                  </a:cubicBezTo>
                  <a:cubicBezTo>
                    <a:pt x="43192" y="9472"/>
                    <a:pt x="66059" y="0"/>
                    <a:pt x="89903" y="0"/>
                  </a:cubicBezTo>
                  <a:close/>
                </a:path>
              </a:pathLst>
            </a:custGeom>
            <a:solidFill>
              <a:srgbClr val="071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2"/>
            <p:cNvSpPr txBox="1"/>
            <p:nvPr/>
          </p:nvSpPr>
          <p:spPr>
            <a:xfrm>
              <a:off x="0" y="-57150"/>
              <a:ext cx="427934" cy="23695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2022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6" name="Google Shape;126;p2"/>
          <p:cNvGrpSpPr/>
          <p:nvPr/>
        </p:nvGrpSpPr>
        <p:grpSpPr>
          <a:xfrm>
            <a:off x="3064680" y="3165557"/>
            <a:ext cx="10450012" cy="831159"/>
            <a:chOff x="0" y="-57150"/>
            <a:chExt cx="2979212" cy="236956"/>
          </a:xfrm>
        </p:grpSpPr>
        <p:sp>
          <p:nvSpPr>
            <p:cNvPr id="127" name="Google Shape;127;p2"/>
            <p:cNvSpPr/>
            <p:nvPr/>
          </p:nvSpPr>
          <p:spPr>
            <a:xfrm>
              <a:off x="0" y="0"/>
              <a:ext cx="2979212" cy="179806"/>
            </a:xfrm>
            <a:custGeom>
              <a:rect b="b" l="l" r="r" t="t"/>
              <a:pathLst>
                <a:path extrusionOk="0" h="179806" w="2979212">
                  <a:moveTo>
                    <a:pt x="37783" y="0"/>
                  </a:moveTo>
                  <a:lnTo>
                    <a:pt x="2941429" y="0"/>
                  </a:lnTo>
                  <a:cubicBezTo>
                    <a:pt x="2962296" y="0"/>
                    <a:pt x="2979212" y="16916"/>
                    <a:pt x="2979212" y="37783"/>
                  </a:cubicBezTo>
                  <a:lnTo>
                    <a:pt x="2979212" y="142023"/>
                  </a:lnTo>
                  <a:cubicBezTo>
                    <a:pt x="2979212" y="152044"/>
                    <a:pt x="2975231" y="161654"/>
                    <a:pt x="2968146" y="168740"/>
                  </a:cubicBezTo>
                  <a:cubicBezTo>
                    <a:pt x="2961060" y="175826"/>
                    <a:pt x="2951449" y="179806"/>
                    <a:pt x="2941429" y="179806"/>
                  </a:cubicBezTo>
                  <a:lnTo>
                    <a:pt x="37783" y="179806"/>
                  </a:lnTo>
                  <a:cubicBezTo>
                    <a:pt x="16916" y="179806"/>
                    <a:pt x="0" y="162890"/>
                    <a:pt x="0" y="142023"/>
                  </a:cubicBezTo>
                  <a:lnTo>
                    <a:pt x="0" y="37783"/>
                  </a:lnTo>
                  <a:cubicBezTo>
                    <a:pt x="0" y="27763"/>
                    <a:pt x="3981" y="18152"/>
                    <a:pt x="11067" y="11067"/>
                  </a:cubicBezTo>
                  <a:cubicBezTo>
                    <a:pt x="18152" y="3981"/>
                    <a:pt x="27763" y="0"/>
                    <a:pt x="37783" y="0"/>
                  </a:cubicBezTo>
                  <a:close/>
                </a:path>
              </a:pathLst>
            </a:custGeom>
            <a:solidFill>
              <a:srgbClr val="071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2"/>
            <p:cNvSpPr txBox="1"/>
            <p:nvPr/>
          </p:nvSpPr>
          <p:spPr>
            <a:xfrm>
              <a:off x="0" y="-57150"/>
              <a:ext cx="2979212" cy="23695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2022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9" name="Google Shape;129;p2"/>
          <p:cNvGrpSpPr/>
          <p:nvPr/>
        </p:nvGrpSpPr>
        <p:grpSpPr>
          <a:xfrm>
            <a:off x="3064680" y="3963442"/>
            <a:ext cx="10450012" cy="831159"/>
            <a:chOff x="0" y="-57150"/>
            <a:chExt cx="2979212" cy="236956"/>
          </a:xfrm>
        </p:grpSpPr>
        <p:sp>
          <p:nvSpPr>
            <p:cNvPr id="130" name="Google Shape;130;p2"/>
            <p:cNvSpPr/>
            <p:nvPr/>
          </p:nvSpPr>
          <p:spPr>
            <a:xfrm>
              <a:off x="0" y="0"/>
              <a:ext cx="2979212" cy="179806"/>
            </a:xfrm>
            <a:custGeom>
              <a:rect b="b" l="l" r="r" t="t"/>
              <a:pathLst>
                <a:path extrusionOk="0" h="179806" w="2979212">
                  <a:moveTo>
                    <a:pt x="37783" y="0"/>
                  </a:moveTo>
                  <a:lnTo>
                    <a:pt x="2941429" y="0"/>
                  </a:lnTo>
                  <a:cubicBezTo>
                    <a:pt x="2962296" y="0"/>
                    <a:pt x="2979212" y="16916"/>
                    <a:pt x="2979212" y="37783"/>
                  </a:cubicBezTo>
                  <a:lnTo>
                    <a:pt x="2979212" y="142023"/>
                  </a:lnTo>
                  <a:cubicBezTo>
                    <a:pt x="2979212" y="152044"/>
                    <a:pt x="2975231" y="161654"/>
                    <a:pt x="2968146" y="168740"/>
                  </a:cubicBezTo>
                  <a:cubicBezTo>
                    <a:pt x="2961060" y="175826"/>
                    <a:pt x="2951449" y="179806"/>
                    <a:pt x="2941429" y="179806"/>
                  </a:cubicBezTo>
                  <a:lnTo>
                    <a:pt x="37783" y="179806"/>
                  </a:lnTo>
                  <a:cubicBezTo>
                    <a:pt x="16916" y="179806"/>
                    <a:pt x="0" y="162890"/>
                    <a:pt x="0" y="142023"/>
                  </a:cubicBezTo>
                  <a:lnTo>
                    <a:pt x="0" y="37783"/>
                  </a:lnTo>
                  <a:cubicBezTo>
                    <a:pt x="0" y="27763"/>
                    <a:pt x="3981" y="18152"/>
                    <a:pt x="11067" y="11067"/>
                  </a:cubicBezTo>
                  <a:cubicBezTo>
                    <a:pt x="18152" y="3981"/>
                    <a:pt x="27763" y="0"/>
                    <a:pt x="37783" y="0"/>
                  </a:cubicBezTo>
                  <a:close/>
                </a:path>
              </a:pathLst>
            </a:custGeom>
            <a:solidFill>
              <a:srgbClr val="071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2"/>
            <p:cNvSpPr txBox="1"/>
            <p:nvPr/>
          </p:nvSpPr>
          <p:spPr>
            <a:xfrm>
              <a:off x="0" y="-57150"/>
              <a:ext cx="2979212" cy="23695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2022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2" name="Google Shape;132;p2"/>
          <p:cNvGrpSpPr/>
          <p:nvPr/>
        </p:nvGrpSpPr>
        <p:grpSpPr>
          <a:xfrm>
            <a:off x="3064680" y="4761328"/>
            <a:ext cx="10450012" cy="831159"/>
            <a:chOff x="0" y="-57150"/>
            <a:chExt cx="2979212" cy="236956"/>
          </a:xfrm>
        </p:grpSpPr>
        <p:sp>
          <p:nvSpPr>
            <p:cNvPr id="133" name="Google Shape;133;p2"/>
            <p:cNvSpPr/>
            <p:nvPr/>
          </p:nvSpPr>
          <p:spPr>
            <a:xfrm>
              <a:off x="0" y="0"/>
              <a:ext cx="2979212" cy="179806"/>
            </a:xfrm>
            <a:custGeom>
              <a:rect b="b" l="l" r="r" t="t"/>
              <a:pathLst>
                <a:path extrusionOk="0" h="179806" w="2979212">
                  <a:moveTo>
                    <a:pt x="37783" y="0"/>
                  </a:moveTo>
                  <a:lnTo>
                    <a:pt x="2941429" y="0"/>
                  </a:lnTo>
                  <a:cubicBezTo>
                    <a:pt x="2962296" y="0"/>
                    <a:pt x="2979212" y="16916"/>
                    <a:pt x="2979212" y="37783"/>
                  </a:cubicBezTo>
                  <a:lnTo>
                    <a:pt x="2979212" y="142023"/>
                  </a:lnTo>
                  <a:cubicBezTo>
                    <a:pt x="2979212" y="152044"/>
                    <a:pt x="2975231" y="161654"/>
                    <a:pt x="2968146" y="168740"/>
                  </a:cubicBezTo>
                  <a:cubicBezTo>
                    <a:pt x="2961060" y="175826"/>
                    <a:pt x="2951449" y="179806"/>
                    <a:pt x="2941429" y="179806"/>
                  </a:cubicBezTo>
                  <a:lnTo>
                    <a:pt x="37783" y="179806"/>
                  </a:lnTo>
                  <a:cubicBezTo>
                    <a:pt x="16916" y="179806"/>
                    <a:pt x="0" y="162890"/>
                    <a:pt x="0" y="142023"/>
                  </a:cubicBezTo>
                  <a:lnTo>
                    <a:pt x="0" y="37783"/>
                  </a:lnTo>
                  <a:cubicBezTo>
                    <a:pt x="0" y="27763"/>
                    <a:pt x="3981" y="18152"/>
                    <a:pt x="11067" y="11067"/>
                  </a:cubicBezTo>
                  <a:cubicBezTo>
                    <a:pt x="18152" y="3981"/>
                    <a:pt x="27763" y="0"/>
                    <a:pt x="37783" y="0"/>
                  </a:cubicBezTo>
                  <a:close/>
                </a:path>
              </a:pathLst>
            </a:custGeom>
            <a:solidFill>
              <a:srgbClr val="071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2"/>
            <p:cNvSpPr txBox="1"/>
            <p:nvPr/>
          </p:nvSpPr>
          <p:spPr>
            <a:xfrm>
              <a:off x="0" y="-57150"/>
              <a:ext cx="2979212" cy="23695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2022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5" name="Google Shape;135;p2"/>
          <p:cNvGrpSpPr/>
          <p:nvPr/>
        </p:nvGrpSpPr>
        <p:grpSpPr>
          <a:xfrm>
            <a:off x="3064680" y="5559214"/>
            <a:ext cx="10450012" cy="831159"/>
            <a:chOff x="0" y="-57150"/>
            <a:chExt cx="2979212" cy="236956"/>
          </a:xfrm>
        </p:grpSpPr>
        <p:sp>
          <p:nvSpPr>
            <p:cNvPr id="136" name="Google Shape;136;p2"/>
            <p:cNvSpPr/>
            <p:nvPr/>
          </p:nvSpPr>
          <p:spPr>
            <a:xfrm>
              <a:off x="0" y="0"/>
              <a:ext cx="2979212" cy="179806"/>
            </a:xfrm>
            <a:custGeom>
              <a:rect b="b" l="l" r="r" t="t"/>
              <a:pathLst>
                <a:path extrusionOk="0" h="179806" w="2979212">
                  <a:moveTo>
                    <a:pt x="37783" y="0"/>
                  </a:moveTo>
                  <a:lnTo>
                    <a:pt x="2941429" y="0"/>
                  </a:lnTo>
                  <a:cubicBezTo>
                    <a:pt x="2962296" y="0"/>
                    <a:pt x="2979212" y="16916"/>
                    <a:pt x="2979212" y="37783"/>
                  </a:cubicBezTo>
                  <a:lnTo>
                    <a:pt x="2979212" y="142023"/>
                  </a:lnTo>
                  <a:cubicBezTo>
                    <a:pt x="2979212" y="152044"/>
                    <a:pt x="2975231" y="161654"/>
                    <a:pt x="2968146" y="168740"/>
                  </a:cubicBezTo>
                  <a:cubicBezTo>
                    <a:pt x="2961060" y="175826"/>
                    <a:pt x="2951449" y="179806"/>
                    <a:pt x="2941429" y="179806"/>
                  </a:cubicBezTo>
                  <a:lnTo>
                    <a:pt x="37783" y="179806"/>
                  </a:lnTo>
                  <a:cubicBezTo>
                    <a:pt x="16916" y="179806"/>
                    <a:pt x="0" y="162890"/>
                    <a:pt x="0" y="142023"/>
                  </a:cubicBezTo>
                  <a:lnTo>
                    <a:pt x="0" y="37783"/>
                  </a:lnTo>
                  <a:cubicBezTo>
                    <a:pt x="0" y="27763"/>
                    <a:pt x="3981" y="18152"/>
                    <a:pt x="11067" y="11067"/>
                  </a:cubicBezTo>
                  <a:cubicBezTo>
                    <a:pt x="18152" y="3981"/>
                    <a:pt x="27763" y="0"/>
                    <a:pt x="37783" y="0"/>
                  </a:cubicBezTo>
                  <a:close/>
                </a:path>
              </a:pathLst>
            </a:custGeom>
            <a:solidFill>
              <a:srgbClr val="071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2"/>
            <p:cNvSpPr txBox="1"/>
            <p:nvPr/>
          </p:nvSpPr>
          <p:spPr>
            <a:xfrm>
              <a:off x="0" y="-57150"/>
              <a:ext cx="2979212" cy="23695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2022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8" name="Google Shape;138;p2"/>
          <p:cNvGrpSpPr/>
          <p:nvPr/>
        </p:nvGrpSpPr>
        <p:grpSpPr>
          <a:xfrm>
            <a:off x="3064680" y="6357099"/>
            <a:ext cx="10450012" cy="831159"/>
            <a:chOff x="0" y="-57150"/>
            <a:chExt cx="2979212" cy="236956"/>
          </a:xfrm>
        </p:grpSpPr>
        <p:sp>
          <p:nvSpPr>
            <p:cNvPr id="139" name="Google Shape;139;p2"/>
            <p:cNvSpPr/>
            <p:nvPr/>
          </p:nvSpPr>
          <p:spPr>
            <a:xfrm>
              <a:off x="0" y="0"/>
              <a:ext cx="2979212" cy="179806"/>
            </a:xfrm>
            <a:custGeom>
              <a:rect b="b" l="l" r="r" t="t"/>
              <a:pathLst>
                <a:path extrusionOk="0" h="179806" w="2979212">
                  <a:moveTo>
                    <a:pt x="37783" y="0"/>
                  </a:moveTo>
                  <a:lnTo>
                    <a:pt x="2941429" y="0"/>
                  </a:lnTo>
                  <a:cubicBezTo>
                    <a:pt x="2962296" y="0"/>
                    <a:pt x="2979212" y="16916"/>
                    <a:pt x="2979212" y="37783"/>
                  </a:cubicBezTo>
                  <a:lnTo>
                    <a:pt x="2979212" y="142023"/>
                  </a:lnTo>
                  <a:cubicBezTo>
                    <a:pt x="2979212" y="152044"/>
                    <a:pt x="2975231" y="161654"/>
                    <a:pt x="2968146" y="168740"/>
                  </a:cubicBezTo>
                  <a:cubicBezTo>
                    <a:pt x="2961060" y="175826"/>
                    <a:pt x="2951449" y="179806"/>
                    <a:pt x="2941429" y="179806"/>
                  </a:cubicBezTo>
                  <a:lnTo>
                    <a:pt x="37783" y="179806"/>
                  </a:lnTo>
                  <a:cubicBezTo>
                    <a:pt x="16916" y="179806"/>
                    <a:pt x="0" y="162890"/>
                    <a:pt x="0" y="142023"/>
                  </a:cubicBezTo>
                  <a:lnTo>
                    <a:pt x="0" y="37783"/>
                  </a:lnTo>
                  <a:cubicBezTo>
                    <a:pt x="0" y="27763"/>
                    <a:pt x="3981" y="18152"/>
                    <a:pt x="11067" y="11067"/>
                  </a:cubicBezTo>
                  <a:cubicBezTo>
                    <a:pt x="18152" y="3981"/>
                    <a:pt x="27763" y="0"/>
                    <a:pt x="37783" y="0"/>
                  </a:cubicBezTo>
                  <a:close/>
                </a:path>
              </a:pathLst>
            </a:custGeom>
            <a:solidFill>
              <a:srgbClr val="071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2"/>
            <p:cNvSpPr txBox="1"/>
            <p:nvPr/>
          </p:nvSpPr>
          <p:spPr>
            <a:xfrm>
              <a:off x="0" y="-57150"/>
              <a:ext cx="2979212" cy="23695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2022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1" name="Google Shape;141;p2"/>
          <p:cNvGrpSpPr/>
          <p:nvPr/>
        </p:nvGrpSpPr>
        <p:grpSpPr>
          <a:xfrm>
            <a:off x="3064680" y="7154985"/>
            <a:ext cx="10450012" cy="831159"/>
            <a:chOff x="0" y="-57150"/>
            <a:chExt cx="2979212" cy="236956"/>
          </a:xfrm>
        </p:grpSpPr>
        <p:sp>
          <p:nvSpPr>
            <p:cNvPr id="142" name="Google Shape;142;p2"/>
            <p:cNvSpPr/>
            <p:nvPr/>
          </p:nvSpPr>
          <p:spPr>
            <a:xfrm>
              <a:off x="0" y="0"/>
              <a:ext cx="2979212" cy="179806"/>
            </a:xfrm>
            <a:custGeom>
              <a:rect b="b" l="l" r="r" t="t"/>
              <a:pathLst>
                <a:path extrusionOk="0" h="179806" w="2979212">
                  <a:moveTo>
                    <a:pt x="37783" y="0"/>
                  </a:moveTo>
                  <a:lnTo>
                    <a:pt x="2941429" y="0"/>
                  </a:lnTo>
                  <a:cubicBezTo>
                    <a:pt x="2962296" y="0"/>
                    <a:pt x="2979212" y="16916"/>
                    <a:pt x="2979212" y="37783"/>
                  </a:cubicBezTo>
                  <a:lnTo>
                    <a:pt x="2979212" y="142023"/>
                  </a:lnTo>
                  <a:cubicBezTo>
                    <a:pt x="2979212" y="152044"/>
                    <a:pt x="2975231" y="161654"/>
                    <a:pt x="2968146" y="168740"/>
                  </a:cubicBezTo>
                  <a:cubicBezTo>
                    <a:pt x="2961060" y="175826"/>
                    <a:pt x="2951449" y="179806"/>
                    <a:pt x="2941429" y="179806"/>
                  </a:cubicBezTo>
                  <a:lnTo>
                    <a:pt x="37783" y="179806"/>
                  </a:lnTo>
                  <a:cubicBezTo>
                    <a:pt x="16916" y="179806"/>
                    <a:pt x="0" y="162890"/>
                    <a:pt x="0" y="142023"/>
                  </a:cubicBezTo>
                  <a:lnTo>
                    <a:pt x="0" y="37783"/>
                  </a:lnTo>
                  <a:cubicBezTo>
                    <a:pt x="0" y="27763"/>
                    <a:pt x="3981" y="18152"/>
                    <a:pt x="11067" y="11067"/>
                  </a:cubicBezTo>
                  <a:cubicBezTo>
                    <a:pt x="18152" y="3981"/>
                    <a:pt x="27763" y="0"/>
                    <a:pt x="37783" y="0"/>
                  </a:cubicBezTo>
                  <a:close/>
                </a:path>
              </a:pathLst>
            </a:custGeom>
            <a:solidFill>
              <a:srgbClr val="071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2"/>
            <p:cNvSpPr txBox="1"/>
            <p:nvPr/>
          </p:nvSpPr>
          <p:spPr>
            <a:xfrm>
              <a:off x="0" y="-57150"/>
              <a:ext cx="2979212" cy="23695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2022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4" name="Google Shape;144;p2"/>
          <p:cNvGrpSpPr/>
          <p:nvPr/>
        </p:nvGrpSpPr>
        <p:grpSpPr>
          <a:xfrm>
            <a:off x="3064680" y="7957132"/>
            <a:ext cx="10450012" cy="831159"/>
            <a:chOff x="0" y="-57150"/>
            <a:chExt cx="2979212" cy="236956"/>
          </a:xfrm>
        </p:grpSpPr>
        <p:sp>
          <p:nvSpPr>
            <p:cNvPr id="145" name="Google Shape;145;p2"/>
            <p:cNvSpPr/>
            <p:nvPr/>
          </p:nvSpPr>
          <p:spPr>
            <a:xfrm>
              <a:off x="0" y="0"/>
              <a:ext cx="2979212" cy="179806"/>
            </a:xfrm>
            <a:custGeom>
              <a:rect b="b" l="l" r="r" t="t"/>
              <a:pathLst>
                <a:path extrusionOk="0" h="179806" w="2979212">
                  <a:moveTo>
                    <a:pt x="37783" y="0"/>
                  </a:moveTo>
                  <a:lnTo>
                    <a:pt x="2941429" y="0"/>
                  </a:lnTo>
                  <a:cubicBezTo>
                    <a:pt x="2962296" y="0"/>
                    <a:pt x="2979212" y="16916"/>
                    <a:pt x="2979212" y="37783"/>
                  </a:cubicBezTo>
                  <a:lnTo>
                    <a:pt x="2979212" y="142023"/>
                  </a:lnTo>
                  <a:cubicBezTo>
                    <a:pt x="2979212" y="152044"/>
                    <a:pt x="2975231" y="161654"/>
                    <a:pt x="2968146" y="168740"/>
                  </a:cubicBezTo>
                  <a:cubicBezTo>
                    <a:pt x="2961060" y="175826"/>
                    <a:pt x="2951449" y="179806"/>
                    <a:pt x="2941429" y="179806"/>
                  </a:cubicBezTo>
                  <a:lnTo>
                    <a:pt x="37783" y="179806"/>
                  </a:lnTo>
                  <a:cubicBezTo>
                    <a:pt x="16916" y="179806"/>
                    <a:pt x="0" y="162890"/>
                    <a:pt x="0" y="142023"/>
                  </a:cubicBezTo>
                  <a:lnTo>
                    <a:pt x="0" y="37783"/>
                  </a:lnTo>
                  <a:cubicBezTo>
                    <a:pt x="0" y="27763"/>
                    <a:pt x="3981" y="18152"/>
                    <a:pt x="11067" y="11067"/>
                  </a:cubicBezTo>
                  <a:cubicBezTo>
                    <a:pt x="18152" y="3981"/>
                    <a:pt x="27763" y="0"/>
                    <a:pt x="37783" y="0"/>
                  </a:cubicBezTo>
                  <a:close/>
                </a:path>
              </a:pathLst>
            </a:custGeom>
            <a:solidFill>
              <a:srgbClr val="071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2"/>
            <p:cNvSpPr txBox="1"/>
            <p:nvPr/>
          </p:nvSpPr>
          <p:spPr>
            <a:xfrm>
              <a:off x="0" y="-57150"/>
              <a:ext cx="2979212" cy="23695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2022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7" name="Google Shape;147;p2"/>
          <p:cNvGrpSpPr/>
          <p:nvPr/>
        </p:nvGrpSpPr>
        <p:grpSpPr>
          <a:xfrm>
            <a:off x="3064680" y="8795353"/>
            <a:ext cx="10450012" cy="831159"/>
            <a:chOff x="0" y="-57150"/>
            <a:chExt cx="2979212" cy="236956"/>
          </a:xfrm>
        </p:grpSpPr>
        <p:sp>
          <p:nvSpPr>
            <p:cNvPr id="148" name="Google Shape;148;p2"/>
            <p:cNvSpPr/>
            <p:nvPr/>
          </p:nvSpPr>
          <p:spPr>
            <a:xfrm>
              <a:off x="0" y="0"/>
              <a:ext cx="2979212" cy="179806"/>
            </a:xfrm>
            <a:custGeom>
              <a:rect b="b" l="l" r="r" t="t"/>
              <a:pathLst>
                <a:path extrusionOk="0" h="179806" w="2979212">
                  <a:moveTo>
                    <a:pt x="37783" y="0"/>
                  </a:moveTo>
                  <a:lnTo>
                    <a:pt x="2941429" y="0"/>
                  </a:lnTo>
                  <a:cubicBezTo>
                    <a:pt x="2962296" y="0"/>
                    <a:pt x="2979212" y="16916"/>
                    <a:pt x="2979212" y="37783"/>
                  </a:cubicBezTo>
                  <a:lnTo>
                    <a:pt x="2979212" y="142023"/>
                  </a:lnTo>
                  <a:cubicBezTo>
                    <a:pt x="2979212" y="152044"/>
                    <a:pt x="2975231" y="161654"/>
                    <a:pt x="2968146" y="168740"/>
                  </a:cubicBezTo>
                  <a:cubicBezTo>
                    <a:pt x="2961060" y="175826"/>
                    <a:pt x="2951449" y="179806"/>
                    <a:pt x="2941429" y="179806"/>
                  </a:cubicBezTo>
                  <a:lnTo>
                    <a:pt x="37783" y="179806"/>
                  </a:lnTo>
                  <a:cubicBezTo>
                    <a:pt x="16916" y="179806"/>
                    <a:pt x="0" y="162890"/>
                    <a:pt x="0" y="142023"/>
                  </a:cubicBezTo>
                  <a:lnTo>
                    <a:pt x="0" y="37783"/>
                  </a:lnTo>
                  <a:cubicBezTo>
                    <a:pt x="0" y="27763"/>
                    <a:pt x="3981" y="18152"/>
                    <a:pt x="11067" y="11067"/>
                  </a:cubicBezTo>
                  <a:cubicBezTo>
                    <a:pt x="18152" y="3981"/>
                    <a:pt x="27763" y="0"/>
                    <a:pt x="37783" y="0"/>
                  </a:cubicBezTo>
                  <a:close/>
                </a:path>
              </a:pathLst>
            </a:custGeom>
            <a:solidFill>
              <a:srgbClr val="071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2"/>
            <p:cNvSpPr txBox="1"/>
            <p:nvPr/>
          </p:nvSpPr>
          <p:spPr>
            <a:xfrm>
              <a:off x="0" y="-57150"/>
              <a:ext cx="2979212" cy="23695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2022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0" name="Google Shape;150;p2"/>
          <p:cNvGrpSpPr/>
          <p:nvPr/>
        </p:nvGrpSpPr>
        <p:grpSpPr>
          <a:xfrm>
            <a:off x="3064680" y="1572176"/>
            <a:ext cx="12158639" cy="831159"/>
            <a:chOff x="0" y="-57150"/>
            <a:chExt cx="3466328" cy="236956"/>
          </a:xfrm>
        </p:grpSpPr>
        <p:sp>
          <p:nvSpPr>
            <p:cNvPr id="151" name="Google Shape;151;p2"/>
            <p:cNvSpPr/>
            <p:nvPr/>
          </p:nvSpPr>
          <p:spPr>
            <a:xfrm>
              <a:off x="0" y="0"/>
              <a:ext cx="3466328" cy="179806"/>
            </a:xfrm>
            <a:custGeom>
              <a:rect b="b" l="l" r="r" t="t"/>
              <a:pathLst>
                <a:path extrusionOk="0" h="179806" w="3466328">
                  <a:moveTo>
                    <a:pt x="32474" y="0"/>
                  </a:moveTo>
                  <a:lnTo>
                    <a:pt x="3433854" y="0"/>
                  </a:lnTo>
                  <a:cubicBezTo>
                    <a:pt x="3451789" y="0"/>
                    <a:pt x="3466328" y="14539"/>
                    <a:pt x="3466328" y="32474"/>
                  </a:cubicBezTo>
                  <a:lnTo>
                    <a:pt x="3466328" y="147333"/>
                  </a:lnTo>
                  <a:cubicBezTo>
                    <a:pt x="3466328" y="165267"/>
                    <a:pt x="3451789" y="179806"/>
                    <a:pt x="3433854" y="179806"/>
                  </a:cubicBezTo>
                  <a:lnTo>
                    <a:pt x="32474" y="179806"/>
                  </a:lnTo>
                  <a:cubicBezTo>
                    <a:pt x="14539" y="179806"/>
                    <a:pt x="0" y="165267"/>
                    <a:pt x="0" y="147333"/>
                  </a:cubicBezTo>
                  <a:lnTo>
                    <a:pt x="0" y="32474"/>
                  </a:lnTo>
                  <a:cubicBezTo>
                    <a:pt x="0" y="14539"/>
                    <a:pt x="14539" y="0"/>
                    <a:pt x="32474" y="0"/>
                  </a:cubicBezTo>
                  <a:close/>
                </a:path>
              </a:pathLst>
            </a:custGeom>
            <a:solidFill>
              <a:srgbClr val="071E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2"/>
            <p:cNvSpPr txBox="1"/>
            <p:nvPr/>
          </p:nvSpPr>
          <p:spPr>
            <a:xfrm>
              <a:off x="0" y="-57150"/>
              <a:ext cx="3466328" cy="23695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2022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3" name="Google Shape;153;p2"/>
          <p:cNvSpPr txBox="1"/>
          <p:nvPr/>
        </p:nvSpPr>
        <p:spPr>
          <a:xfrm>
            <a:off x="5510403" y="2583805"/>
            <a:ext cx="6388425" cy="5469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34" u="none" cap="none" strike="noStrike">
                <a:solidFill>
                  <a:srgbClr val="FFFFFF"/>
                </a:solidFill>
                <a:latin typeface="Cairo"/>
                <a:ea typeface="Cairo"/>
                <a:cs typeface="Cairo"/>
                <a:sym typeface="Cairo"/>
              </a:rPr>
              <a:t>Introduction</a:t>
            </a:r>
            <a:endParaRPr b="0" i="0" sz="3234" u="none" cap="none" strike="noStrike">
              <a:solidFill>
                <a:srgbClr val="FFFFFF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sp>
        <p:nvSpPr>
          <p:cNvPr id="154" name="Google Shape;154;p2"/>
          <p:cNvSpPr txBox="1"/>
          <p:nvPr/>
        </p:nvSpPr>
        <p:spPr>
          <a:xfrm>
            <a:off x="3321018" y="2583805"/>
            <a:ext cx="490080" cy="5469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34" u="none" cap="none" strike="noStrike">
                <a:solidFill>
                  <a:srgbClr val="FFFFFF"/>
                </a:solidFill>
                <a:latin typeface="Cairo"/>
                <a:ea typeface="Cairo"/>
                <a:cs typeface="Cairo"/>
                <a:sym typeface="Cairo"/>
              </a:rPr>
              <a:t>1</a:t>
            </a:r>
            <a:endParaRPr b="1" i="0" sz="3234" u="none" cap="none" strike="noStrike">
              <a:solidFill>
                <a:srgbClr val="FFFFFF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sp>
        <p:nvSpPr>
          <p:cNvPr id="155" name="Google Shape;155;p2"/>
          <p:cNvSpPr txBox="1"/>
          <p:nvPr/>
        </p:nvSpPr>
        <p:spPr>
          <a:xfrm>
            <a:off x="14086475" y="2583805"/>
            <a:ext cx="764763" cy="5469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34" u="none" cap="none" strike="noStrike">
                <a:solidFill>
                  <a:srgbClr val="FFFFFF"/>
                </a:solidFill>
                <a:latin typeface="Cairo"/>
                <a:ea typeface="Cairo"/>
                <a:cs typeface="Cairo"/>
                <a:sym typeface="Cairo"/>
              </a:rPr>
              <a:t>3</a:t>
            </a:r>
            <a:endParaRPr b="1" i="0" sz="3234" u="none" cap="none" strike="noStrike">
              <a:solidFill>
                <a:srgbClr val="FFFFFF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sp>
        <p:nvSpPr>
          <p:cNvPr id="156" name="Google Shape;156;p2"/>
          <p:cNvSpPr txBox="1"/>
          <p:nvPr/>
        </p:nvSpPr>
        <p:spPr>
          <a:xfrm>
            <a:off x="14086475" y="3379300"/>
            <a:ext cx="764763" cy="5469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34" u="none" cap="none" strike="noStrike">
                <a:solidFill>
                  <a:srgbClr val="FFFFFF"/>
                </a:solidFill>
                <a:latin typeface="Cairo"/>
                <a:ea typeface="Cairo"/>
                <a:cs typeface="Cairo"/>
                <a:sym typeface="Cairo"/>
              </a:rPr>
              <a:t>9</a:t>
            </a:r>
            <a:endParaRPr b="1" i="0" sz="3234" u="none" cap="none" strike="noStrike">
              <a:solidFill>
                <a:srgbClr val="FFFFFF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sp>
        <p:nvSpPr>
          <p:cNvPr id="157" name="Google Shape;157;p2"/>
          <p:cNvSpPr txBox="1"/>
          <p:nvPr/>
        </p:nvSpPr>
        <p:spPr>
          <a:xfrm>
            <a:off x="14086475" y="4177186"/>
            <a:ext cx="764763" cy="5469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34" u="none" cap="none" strike="noStrike">
                <a:solidFill>
                  <a:srgbClr val="FFFFFF"/>
                </a:solidFill>
                <a:latin typeface="Cairo"/>
                <a:ea typeface="Cairo"/>
                <a:cs typeface="Cairo"/>
                <a:sym typeface="Cairo"/>
              </a:rPr>
              <a:t>12</a:t>
            </a:r>
            <a:endParaRPr b="1" i="0" sz="3234" u="none" cap="none" strike="noStrike">
              <a:solidFill>
                <a:srgbClr val="FFFFFF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sp>
        <p:nvSpPr>
          <p:cNvPr id="158" name="Google Shape;158;p2"/>
          <p:cNvSpPr txBox="1"/>
          <p:nvPr/>
        </p:nvSpPr>
        <p:spPr>
          <a:xfrm>
            <a:off x="14086475" y="4975071"/>
            <a:ext cx="764763" cy="5469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34" u="none" cap="none" strike="noStrike">
                <a:solidFill>
                  <a:srgbClr val="FFFFFF"/>
                </a:solidFill>
                <a:latin typeface="Cairo"/>
                <a:ea typeface="Cairo"/>
                <a:cs typeface="Cairo"/>
                <a:sym typeface="Cairo"/>
              </a:rPr>
              <a:t>17</a:t>
            </a:r>
            <a:endParaRPr b="1" i="0" sz="3234" u="none" cap="none" strike="noStrike">
              <a:solidFill>
                <a:srgbClr val="FFFFFF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sp>
        <p:nvSpPr>
          <p:cNvPr id="159" name="Google Shape;159;p2"/>
          <p:cNvSpPr txBox="1"/>
          <p:nvPr/>
        </p:nvSpPr>
        <p:spPr>
          <a:xfrm>
            <a:off x="14086475" y="5772957"/>
            <a:ext cx="764763" cy="5469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34" u="none" cap="none" strike="noStrike">
                <a:solidFill>
                  <a:srgbClr val="FFFFFF"/>
                </a:solidFill>
                <a:latin typeface="Cairo"/>
                <a:ea typeface="Cairo"/>
                <a:cs typeface="Cairo"/>
                <a:sym typeface="Cairo"/>
              </a:rPr>
              <a:t>32</a:t>
            </a:r>
            <a:endParaRPr b="1" i="0" sz="3234" u="none" cap="none" strike="noStrike">
              <a:solidFill>
                <a:srgbClr val="FFFFFF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sp>
        <p:nvSpPr>
          <p:cNvPr id="160" name="Google Shape;160;p2"/>
          <p:cNvSpPr txBox="1"/>
          <p:nvPr/>
        </p:nvSpPr>
        <p:spPr>
          <a:xfrm>
            <a:off x="14086475" y="6570842"/>
            <a:ext cx="764763" cy="5469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34" u="none" cap="none" strike="noStrike">
                <a:solidFill>
                  <a:srgbClr val="FFFFFF"/>
                </a:solidFill>
                <a:latin typeface="Cairo"/>
                <a:ea typeface="Cairo"/>
                <a:cs typeface="Cairo"/>
                <a:sym typeface="Cairo"/>
              </a:rPr>
              <a:t>35</a:t>
            </a:r>
            <a:endParaRPr b="1" i="0" sz="3234" u="none" cap="none" strike="noStrike">
              <a:solidFill>
                <a:srgbClr val="FFFFFF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sp>
        <p:nvSpPr>
          <p:cNvPr id="161" name="Google Shape;161;p2"/>
          <p:cNvSpPr txBox="1"/>
          <p:nvPr/>
        </p:nvSpPr>
        <p:spPr>
          <a:xfrm>
            <a:off x="14086475" y="7368728"/>
            <a:ext cx="764763" cy="5469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34" u="none" cap="none" strike="noStrike">
                <a:solidFill>
                  <a:srgbClr val="FFFFFF"/>
                </a:solidFill>
                <a:latin typeface="Cairo"/>
                <a:ea typeface="Cairo"/>
                <a:cs typeface="Cairo"/>
                <a:sym typeface="Cairo"/>
              </a:rPr>
              <a:t>38</a:t>
            </a:r>
            <a:endParaRPr b="1" i="0" sz="3234" u="none" cap="none" strike="noStrike">
              <a:solidFill>
                <a:srgbClr val="FFFFFF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sp>
        <p:nvSpPr>
          <p:cNvPr id="162" name="Google Shape;162;p2"/>
          <p:cNvSpPr txBox="1"/>
          <p:nvPr/>
        </p:nvSpPr>
        <p:spPr>
          <a:xfrm>
            <a:off x="14086475" y="8170875"/>
            <a:ext cx="764763" cy="5469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34" u="none" cap="none" strike="noStrike">
                <a:solidFill>
                  <a:srgbClr val="FFFFFF"/>
                </a:solidFill>
                <a:latin typeface="Cairo"/>
                <a:ea typeface="Cairo"/>
                <a:cs typeface="Cairo"/>
                <a:sym typeface="Cairo"/>
              </a:rPr>
              <a:t>40</a:t>
            </a:r>
            <a:endParaRPr b="1" i="0" sz="3234" u="none" cap="none" strike="noStrike">
              <a:solidFill>
                <a:srgbClr val="FFFFFF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sp>
        <p:nvSpPr>
          <p:cNvPr id="163" name="Google Shape;163;p2"/>
          <p:cNvSpPr txBox="1"/>
          <p:nvPr/>
        </p:nvSpPr>
        <p:spPr>
          <a:xfrm>
            <a:off x="14086475" y="9009096"/>
            <a:ext cx="764763" cy="5469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34" u="none" cap="none" strike="noStrike">
                <a:solidFill>
                  <a:srgbClr val="FFFFFF"/>
                </a:solidFill>
                <a:latin typeface="Cairo"/>
                <a:ea typeface="Cairo"/>
                <a:cs typeface="Cairo"/>
                <a:sym typeface="Cairo"/>
              </a:rPr>
              <a:t>42</a:t>
            </a:r>
            <a:endParaRPr b="1" i="0" sz="3234" u="none" cap="none" strike="noStrike">
              <a:solidFill>
                <a:srgbClr val="FFFFFF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sp>
        <p:nvSpPr>
          <p:cNvPr id="164" name="Google Shape;164;p2"/>
          <p:cNvSpPr txBox="1"/>
          <p:nvPr/>
        </p:nvSpPr>
        <p:spPr>
          <a:xfrm>
            <a:off x="5510403" y="3379300"/>
            <a:ext cx="6388425" cy="5469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34" u="none" cap="none" strike="noStrike">
                <a:solidFill>
                  <a:srgbClr val="FFFFFF"/>
                </a:solidFill>
                <a:latin typeface="Cairo"/>
                <a:ea typeface="Cairo"/>
                <a:cs typeface="Cairo"/>
                <a:sym typeface="Cairo"/>
              </a:rPr>
              <a:t>Ransomware</a:t>
            </a:r>
            <a:endParaRPr b="0" i="0" sz="3234" u="none" cap="none" strike="noStrike">
              <a:solidFill>
                <a:srgbClr val="FFFFFF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sp>
        <p:nvSpPr>
          <p:cNvPr id="165" name="Google Shape;165;p2"/>
          <p:cNvSpPr txBox="1"/>
          <p:nvPr/>
        </p:nvSpPr>
        <p:spPr>
          <a:xfrm>
            <a:off x="5510403" y="4177186"/>
            <a:ext cx="6388425" cy="5469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34" u="none" cap="none" strike="noStrike">
                <a:solidFill>
                  <a:srgbClr val="FFFFFF"/>
                </a:solidFill>
                <a:latin typeface="Cairo"/>
                <a:ea typeface="Cairo"/>
                <a:cs typeface="Cairo"/>
                <a:sym typeface="Cairo"/>
              </a:rPr>
              <a:t>How That Is Work</a:t>
            </a:r>
            <a:endParaRPr b="0" i="0" sz="3234" u="none" cap="none" strike="noStrike">
              <a:solidFill>
                <a:srgbClr val="FFFFFF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sp>
        <p:nvSpPr>
          <p:cNvPr id="166" name="Google Shape;166;p2"/>
          <p:cNvSpPr txBox="1"/>
          <p:nvPr/>
        </p:nvSpPr>
        <p:spPr>
          <a:xfrm>
            <a:off x="5983067" y="5003141"/>
            <a:ext cx="5443097" cy="5469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34" u="none" cap="none" strike="noStrike">
                <a:solidFill>
                  <a:srgbClr val="FFFFFF"/>
                </a:solidFill>
                <a:latin typeface="Cairo"/>
                <a:ea typeface="Cairo"/>
                <a:cs typeface="Cairo"/>
                <a:sym typeface="Cairo"/>
              </a:rPr>
              <a:t>Challenge</a:t>
            </a:r>
            <a:endParaRPr b="0" i="0" sz="3234" u="none" cap="none" strike="noStrike">
              <a:solidFill>
                <a:srgbClr val="FFFFFF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sp>
        <p:nvSpPr>
          <p:cNvPr id="167" name="Google Shape;167;p2"/>
          <p:cNvSpPr txBox="1"/>
          <p:nvPr/>
        </p:nvSpPr>
        <p:spPr>
          <a:xfrm>
            <a:off x="5886605" y="5772957"/>
            <a:ext cx="5636021" cy="5469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34" u="none" cap="none" strike="noStrike">
                <a:solidFill>
                  <a:srgbClr val="FFFFFF"/>
                </a:solidFill>
                <a:latin typeface="Cairo"/>
                <a:ea typeface="Cairo"/>
                <a:cs typeface="Cairo"/>
                <a:sym typeface="Cairo"/>
              </a:rPr>
              <a:t>Key Strategies</a:t>
            </a:r>
            <a:endParaRPr b="0" i="0" sz="3234" u="none" cap="none" strike="noStrike">
              <a:solidFill>
                <a:srgbClr val="FFFFFF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sp>
        <p:nvSpPr>
          <p:cNvPr id="168" name="Google Shape;168;p2"/>
          <p:cNvSpPr txBox="1"/>
          <p:nvPr/>
        </p:nvSpPr>
        <p:spPr>
          <a:xfrm>
            <a:off x="5761204" y="6570842"/>
            <a:ext cx="5886822" cy="5469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34" u="none" cap="none" strike="noStrike">
                <a:solidFill>
                  <a:srgbClr val="FFFFFF"/>
                </a:solidFill>
                <a:latin typeface="Cairo"/>
                <a:ea typeface="Cairo"/>
                <a:cs typeface="Cairo"/>
                <a:sym typeface="Cairo"/>
              </a:rPr>
              <a:t>Incident Response Plan</a:t>
            </a:r>
            <a:endParaRPr b="0" i="0" sz="3234" u="none" cap="none" strike="noStrike">
              <a:solidFill>
                <a:srgbClr val="FFFFFF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sp>
        <p:nvSpPr>
          <p:cNvPr id="169" name="Google Shape;169;p2"/>
          <p:cNvSpPr txBox="1"/>
          <p:nvPr/>
        </p:nvSpPr>
        <p:spPr>
          <a:xfrm>
            <a:off x="6407500" y="7350183"/>
            <a:ext cx="4594231" cy="5469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34" u="none" cap="none" strike="noStrike">
                <a:solidFill>
                  <a:srgbClr val="FFFFFF"/>
                </a:solidFill>
                <a:latin typeface="Cairo"/>
                <a:ea typeface="Cairo"/>
                <a:cs typeface="Cairo"/>
                <a:sym typeface="Cairo"/>
              </a:rPr>
              <a:t>Success Story</a:t>
            </a:r>
            <a:endParaRPr b="0" i="0" sz="3234" u="none" cap="none" strike="noStrike">
              <a:solidFill>
                <a:srgbClr val="FFFFFF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sp>
        <p:nvSpPr>
          <p:cNvPr id="170" name="Google Shape;170;p2"/>
          <p:cNvSpPr txBox="1"/>
          <p:nvPr/>
        </p:nvSpPr>
        <p:spPr>
          <a:xfrm>
            <a:off x="6677594" y="8188912"/>
            <a:ext cx="4054043" cy="5469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34" u="none" cap="none" strike="noStrike">
                <a:solidFill>
                  <a:srgbClr val="FFFFFF"/>
                </a:solidFill>
                <a:latin typeface="Cairo"/>
                <a:ea typeface="Cairo"/>
                <a:cs typeface="Cairo"/>
                <a:sym typeface="Cairo"/>
              </a:rPr>
              <a:t>Conclusion</a:t>
            </a:r>
            <a:endParaRPr b="0" i="0" sz="3234" u="none" cap="none" strike="noStrike">
              <a:solidFill>
                <a:srgbClr val="FFFFFF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sp>
        <p:nvSpPr>
          <p:cNvPr id="171" name="Google Shape;171;p2"/>
          <p:cNvSpPr txBox="1"/>
          <p:nvPr/>
        </p:nvSpPr>
        <p:spPr>
          <a:xfrm>
            <a:off x="7102027" y="9043440"/>
            <a:ext cx="3205177" cy="5469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34" u="none" cap="none" strike="noStrike">
                <a:solidFill>
                  <a:srgbClr val="FFFFFF"/>
                </a:solidFill>
                <a:latin typeface="Cairo"/>
                <a:ea typeface="Cairo"/>
                <a:cs typeface="Cairo"/>
                <a:sym typeface="Cairo"/>
              </a:rPr>
              <a:t>Q&amp;A</a:t>
            </a:r>
            <a:endParaRPr b="0" i="0" sz="3234" u="none" cap="none" strike="noStrike">
              <a:solidFill>
                <a:srgbClr val="FFFFFF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sp>
        <p:nvSpPr>
          <p:cNvPr id="172" name="Google Shape;172;p2"/>
          <p:cNvSpPr txBox="1"/>
          <p:nvPr/>
        </p:nvSpPr>
        <p:spPr>
          <a:xfrm>
            <a:off x="3365272" y="5772957"/>
            <a:ext cx="490080" cy="5469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34" u="none" cap="none" strike="noStrike">
                <a:solidFill>
                  <a:srgbClr val="FFFFFF"/>
                </a:solidFill>
                <a:latin typeface="Cairo"/>
                <a:ea typeface="Cairo"/>
                <a:cs typeface="Cairo"/>
                <a:sym typeface="Cairo"/>
              </a:rPr>
              <a:t>5</a:t>
            </a:r>
            <a:endParaRPr b="1" i="0" sz="3234" u="none" cap="none" strike="noStrike">
              <a:solidFill>
                <a:srgbClr val="FFFFFF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sp>
        <p:nvSpPr>
          <p:cNvPr id="173" name="Google Shape;173;p2"/>
          <p:cNvSpPr txBox="1"/>
          <p:nvPr/>
        </p:nvSpPr>
        <p:spPr>
          <a:xfrm>
            <a:off x="3365272" y="6570842"/>
            <a:ext cx="490080" cy="5469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34" u="none" cap="none" strike="noStrike">
                <a:solidFill>
                  <a:srgbClr val="FFFFFF"/>
                </a:solidFill>
                <a:latin typeface="Cairo"/>
                <a:ea typeface="Cairo"/>
                <a:cs typeface="Cairo"/>
                <a:sym typeface="Cairo"/>
              </a:rPr>
              <a:t>6</a:t>
            </a:r>
            <a:endParaRPr b="1" i="0" sz="3234" u="none" cap="none" strike="noStrike">
              <a:solidFill>
                <a:srgbClr val="FFFFFF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sp>
        <p:nvSpPr>
          <p:cNvPr id="174" name="Google Shape;174;p2"/>
          <p:cNvSpPr txBox="1"/>
          <p:nvPr/>
        </p:nvSpPr>
        <p:spPr>
          <a:xfrm>
            <a:off x="3365272" y="7368728"/>
            <a:ext cx="490080" cy="5469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34" u="none" cap="none" strike="noStrike">
                <a:solidFill>
                  <a:srgbClr val="FFFFFF"/>
                </a:solidFill>
                <a:latin typeface="Cairo"/>
                <a:ea typeface="Cairo"/>
                <a:cs typeface="Cairo"/>
                <a:sym typeface="Cairo"/>
              </a:rPr>
              <a:t>7</a:t>
            </a:r>
            <a:endParaRPr b="1" i="0" sz="3234" u="none" cap="none" strike="noStrike">
              <a:solidFill>
                <a:srgbClr val="FFFFFF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sp>
        <p:nvSpPr>
          <p:cNvPr id="175" name="Google Shape;175;p2"/>
          <p:cNvSpPr txBox="1"/>
          <p:nvPr/>
        </p:nvSpPr>
        <p:spPr>
          <a:xfrm>
            <a:off x="3365272" y="8170875"/>
            <a:ext cx="490080" cy="5469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34" u="none" cap="none" strike="noStrike">
                <a:solidFill>
                  <a:srgbClr val="FFFFFF"/>
                </a:solidFill>
                <a:latin typeface="Cairo"/>
                <a:ea typeface="Cairo"/>
                <a:cs typeface="Cairo"/>
                <a:sym typeface="Cairo"/>
              </a:rPr>
              <a:t>7</a:t>
            </a:r>
            <a:endParaRPr b="1" i="0" sz="3234" u="none" cap="none" strike="noStrike">
              <a:solidFill>
                <a:srgbClr val="FFFFFF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sp>
        <p:nvSpPr>
          <p:cNvPr id="176" name="Google Shape;176;p2"/>
          <p:cNvSpPr txBox="1"/>
          <p:nvPr/>
        </p:nvSpPr>
        <p:spPr>
          <a:xfrm>
            <a:off x="3365272" y="9009096"/>
            <a:ext cx="490080" cy="5469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34" u="none" cap="none" strike="noStrike">
                <a:solidFill>
                  <a:srgbClr val="FFFFFF"/>
                </a:solidFill>
                <a:latin typeface="Cairo"/>
                <a:ea typeface="Cairo"/>
                <a:cs typeface="Cairo"/>
                <a:sym typeface="Cairo"/>
              </a:rPr>
              <a:t>7</a:t>
            </a:r>
            <a:endParaRPr b="1" i="0" sz="3234" u="none" cap="none" strike="noStrike">
              <a:solidFill>
                <a:srgbClr val="FFFFFF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sp>
        <p:nvSpPr>
          <p:cNvPr id="177" name="Google Shape;177;p2"/>
          <p:cNvSpPr txBox="1"/>
          <p:nvPr/>
        </p:nvSpPr>
        <p:spPr>
          <a:xfrm>
            <a:off x="3350521" y="4975071"/>
            <a:ext cx="490080" cy="5469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34" u="none" cap="none" strike="noStrike">
                <a:solidFill>
                  <a:srgbClr val="FFFFFF"/>
                </a:solidFill>
                <a:latin typeface="Cairo"/>
                <a:ea typeface="Cairo"/>
                <a:cs typeface="Cairo"/>
                <a:sym typeface="Cairo"/>
              </a:rPr>
              <a:t>4</a:t>
            </a:r>
            <a:endParaRPr b="1" i="0" sz="3234" u="none" cap="none" strike="noStrike">
              <a:solidFill>
                <a:srgbClr val="FFFFFF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sp>
        <p:nvSpPr>
          <p:cNvPr id="178" name="Google Shape;178;p2"/>
          <p:cNvSpPr txBox="1"/>
          <p:nvPr/>
        </p:nvSpPr>
        <p:spPr>
          <a:xfrm>
            <a:off x="3335769" y="4177186"/>
            <a:ext cx="490080" cy="5469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34" u="none" cap="none" strike="noStrike">
                <a:solidFill>
                  <a:srgbClr val="FFFFFF"/>
                </a:solidFill>
                <a:latin typeface="Cairo"/>
                <a:ea typeface="Cairo"/>
                <a:cs typeface="Cairo"/>
                <a:sym typeface="Cairo"/>
              </a:rPr>
              <a:t>3</a:t>
            </a:r>
            <a:endParaRPr b="1" i="0" sz="3234" u="none" cap="none" strike="noStrike">
              <a:solidFill>
                <a:srgbClr val="FFFFFF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sp>
        <p:nvSpPr>
          <p:cNvPr id="179" name="Google Shape;179;p2"/>
          <p:cNvSpPr txBox="1"/>
          <p:nvPr/>
        </p:nvSpPr>
        <p:spPr>
          <a:xfrm>
            <a:off x="3380024" y="3379300"/>
            <a:ext cx="490080" cy="5469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34" u="none" cap="none" strike="noStrike">
                <a:solidFill>
                  <a:srgbClr val="FFFFFF"/>
                </a:solidFill>
                <a:latin typeface="Cairo"/>
                <a:ea typeface="Cairo"/>
                <a:cs typeface="Cairo"/>
                <a:sym typeface="Cairo"/>
              </a:rPr>
              <a:t>2</a:t>
            </a:r>
            <a:endParaRPr b="1" i="0" sz="3234" u="none" cap="none" strike="noStrike">
              <a:solidFill>
                <a:srgbClr val="FFFFFF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sp>
        <p:nvSpPr>
          <p:cNvPr id="180" name="Google Shape;180;p2"/>
          <p:cNvSpPr txBox="1"/>
          <p:nvPr/>
        </p:nvSpPr>
        <p:spPr>
          <a:xfrm>
            <a:off x="4528212" y="1785955"/>
            <a:ext cx="8352806" cy="5469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34" u="none" cap="none" strike="noStrike">
                <a:solidFill>
                  <a:srgbClr val="FFFFFF"/>
                </a:solidFill>
                <a:latin typeface="Cairo"/>
                <a:ea typeface="Cairo"/>
                <a:cs typeface="Cairo"/>
                <a:sym typeface="Cairo"/>
              </a:rPr>
              <a:t>Title</a:t>
            </a:r>
            <a:endParaRPr b="1" i="0" sz="3234" u="none" cap="none" strike="noStrike">
              <a:solidFill>
                <a:srgbClr val="FFFFFF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sp>
        <p:nvSpPr>
          <p:cNvPr id="181" name="Google Shape;181;p2"/>
          <p:cNvSpPr txBox="1"/>
          <p:nvPr/>
        </p:nvSpPr>
        <p:spPr>
          <a:xfrm>
            <a:off x="13847482" y="1785919"/>
            <a:ext cx="1242750" cy="5469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34" u="none" cap="none" strike="noStrike">
                <a:solidFill>
                  <a:srgbClr val="FFFFFF"/>
                </a:solidFill>
                <a:latin typeface="Cairo"/>
                <a:ea typeface="Cairo"/>
                <a:cs typeface="Cairo"/>
                <a:sym typeface="Cairo"/>
              </a:rPr>
              <a:t>Slide</a:t>
            </a:r>
            <a:endParaRPr b="1" i="0" sz="3234" u="none" cap="none" strike="noStrike">
              <a:solidFill>
                <a:srgbClr val="FFFFFF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sp>
        <p:nvSpPr>
          <p:cNvPr id="182" name="Google Shape;182;p2"/>
          <p:cNvSpPr txBox="1"/>
          <p:nvPr/>
        </p:nvSpPr>
        <p:spPr>
          <a:xfrm>
            <a:off x="3321018" y="1785919"/>
            <a:ext cx="549085" cy="5469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34" u="none" cap="none" strike="noStrike">
                <a:solidFill>
                  <a:srgbClr val="FFFFFF"/>
                </a:solidFill>
                <a:latin typeface="Cairo"/>
                <a:ea typeface="Cairo"/>
                <a:cs typeface="Cairo"/>
                <a:sym typeface="Cairo"/>
              </a:rPr>
              <a:t>#</a:t>
            </a:r>
            <a:endParaRPr b="1" i="0" sz="3234" u="none" cap="none" strike="noStrike">
              <a:solidFill>
                <a:srgbClr val="FFFFFF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sp>
        <p:nvSpPr>
          <p:cNvPr id="183" name="Google Shape;183;p2"/>
          <p:cNvSpPr/>
          <p:nvPr/>
        </p:nvSpPr>
        <p:spPr>
          <a:xfrm>
            <a:off x="16454803" y="-1620710"/>
            <a:ext cx="1608994" cy="3241419"/>
          </a:xfrm>
          <a:custGeom>
            <a:rect b="b" l="l" r="r" t="t"/>
            <a:pathLst>
              <a:path extrusionOk="0" h="3241419" w="1608994">
                <a:moveTo>
                  <a:pt x="0" y="0"/>
                </a:moveTo>
                <a:lnTo>
                  <a:pt x="1608994" y="0"/>
                </a:lnTo>
                <a:lnTo>
                  <a:pt x="1608994" y="3241420"/>
                </a:lnTo>
                <a:lnTo>
                  <a:pt x="0" y="324142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  <p:transition spd="slow" p14:dur="1000">
    <p:wipe dir="l"/>
  </p:transition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20"/>
          <p:cNvSpPr/>
          <p:nvPr/>
        </p:nvSpPr>
        <p:spPr>
          <a:xfrm flipH="1"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52" name="Google Shape;352;p20"/>
          <p:cNvSpPr/>
          <p:nvPr/>
        </p:nvSpPr>
        <p:spPr>
          <a:xfrm rot="5400000">
            <a:off x="5029200" y="-4000500"/>
            <a:ext cx="8229600" cy="18288000"/>
          </a:xfrm>
          <a:custGeom>
            <a:rect b="b" l="l" r="r" t="t"/>
            <a:pathLst>
              <a:path extrusionOk="0" h="18288000" w="8229600">
                <a:moveTo>
                  <a:pt x="0" y="0"/>
                </a:moveTo>
                <a:lnTo>
                  <a:pt x="8229600" y="0"/>
                </a:lnTo>
                <a:lnTo>
                  <a:pt x="822960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28797" r="-28697" t="0"/>
            </a:stretch>
          </a:blipFill>
          <a:ln>
            <a:noFill/>
          </a:ln>
        </p:spPr>
      </p:sp>
      <p:sp>
        <p:nvSpPr>
          <p:cNvPr id="353" name="Google Shape;353;p20"/>
          <p:cNvSpPr/>
          <p:nvPr/>
        </p:nvSpPr>
        <p:spPr>
          <a:xfrm>
            <a:off x="3843736" y="3936078"/>
            <a:ext cx="10600529" cy="7323022"/>
          </a:xfrm>
          <a:custGeom>
            <a:rect b="b" l="l" r="r" t="t"/>
            <a:pathLst>
              <a:path extrusionOk="0" h="9764029" w="14134038">
                <a:moveTo>
                  <a:pt x="0" y="0"/>
                </a:moveTo>
                <a:lnTo>
                  <a:pt x="14134038" y="0"/>
                </a:lnTo>
                <a:lnTo>
                  <a:pt x="14134038" y="9764029"/>
                </a:lnTo>
                <a:lnTo>
                  <a:pt x="0" y="976402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54" name="Google Shape;354;p20"/>
          <p:cNvSpPr txBox="1"/>
          <p:nvPr/>
        </p:nvSpPr>
        <p:spPr>
          <a:xfrm>
            <a:off x="2967549" y="1066800"/>
            <a:ext cx="13199400" cy="22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7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THE ATTACKER FACILITATES LATERAL MOVEMENT</a:t>
            </a:r>
            <a:endParaRPr b="1" i="0" sz="7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 p14:dur="1000">
    <p:wipe dir="l"/>
  </p:transition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21"/>
          <p:cNvSpPr/>
          <p:nvPr/>
        </p:nvSpPr>
        <p:spPr>
          <a:xfrm flipH="1"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60" name="Google Shape;360;p21"/>
          <p:cNvSpPr/>
          <p:nvPr/>
        </p:nvSpPr>
        <p:spPr>
          <a:xfrm rot="5400000">
            <a:off x="5029200" y="-4000500"/>
            <a:ext cx="8229600" cy="18288000"/>
          </a:xfrm>
          <a:custGeom>
            <a:rect b="b" l="l" r="r" t="t"/>
            <a:pathLst>
              <a:path extrusionOk="0" h="18288000" w="8229600">
                <a:moveTo>
                  <a:pt x="0" y="0"/>
                </a:moveTo>
                <a:lnTo>
                  <a:pt x="8229600" y="0"/>
                </a:lnTo>
                <a:lnTo>
                  <a:pt x="822960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28797" r="-28697" t="0"/>
            </a:stretch>
          </a:blipFill>
          <a:ln>
            <a:noFill/>
          </a:ln>
        </p:spPr>
      </p:sp>
      <p:sp>
        <p:nvSpPr>
          <p:cNvPr id="361" name="Google Shape;361;p21"/>
          <p:cNvSpPr/>
          <p:nvPr/>
        </p:nvSpPr>
        <p:spPr>
          <a:xfrm>
            <a:off x="3843736" y="3936078"/>
            <a:ext cx="10600529" cy="7323022"/>
          </a:xfrm>
          <a:custGeom>
            <a:rect b="b" l="l" r="r" t="t"/>
            <a:pathLst>
              <a:path extrusionOk="0" h="9764029" w="14134038">
                <a:moveTo>
                  <a:pt x="0" y="0"/>
                </a:moveTo>
                <a:lnTo>
                  <a:pt x="14134038" y="0"/>
                </a:lnTo>
                <a:lnTo>
                  <a:pt x="14134038" y="9764029"/>
                </a:lnTo>
                <a:lnTo>
                  <a:pt x="0" y="976402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62" name="Google Shape;362;p21"/>
          <p:cNvSpPr txBox="1"/>
          <p:nvPr/>
        </p:nvSpPr>
        <p:spPr>
          <a:xfrm>
            <a:off x="2967549" y="1066800"/>
            <a:ext cx="13541100" cy="22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7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THE ATTACKER GAINS ADMINISTRATIVE PRIVILEGES</a:t>
            </a:r>
            <a:endParaRPr b="1" i="0" sz="7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 p14:dur="1000">
    <p:wipe dir="l"/>
  </p:transition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2"/>
          <p:cNvSpPr/>
          <p:nvPr/>
        </p:nvSpPr>
        <p:spPr>
          <a:xfrm flipH="1"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68" name="Google Shape;368;p22"/>
          <p:cNvSpPr/>
          <p:nvPr/>
        </p:nvSpPr>
        <p:spPr>
          <a:xfrm rot="5400000">
            <a:off x="5029200" y="-4000500"/>
            <a:ext cx="8229600" cy="18288000"/>
          </a:xfrm>
          <a:custGeom>
            <a:rect b="b" l="l" r="r" t="t"/>
            <a:pathLst>
              <a:path extrusionOk="0" h="18288000" w="8229600">
                <a:moveTo>
                  <a:pt x="0" y="0"/>
                </a:moveTo>
                <a:lnTo>
                  <a:pt x="8229600" y="0"/>
                </a:lnTo>
                <a:lnTo>
                  <a:pt x="822960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28797" r="-28697" t="0"/>
            </a:stretch>
          </a:blipFill>
          <a:ln>
            <a:noFill/>
          </a:ln>
        </p:spPr>
      </p:sp>
      <p:sp>
        <p:nvSpPr>
          <p:cNvPr id="369" name="Google Shape;369;p22"/>
          <p:cNvSpPr/>
          <p:nvPr/>
        </p:nvSpPr>
        <p:spPr>
          <a:xfrm>
            <a:off x="3843736" y="3936078"/>
            <a:ext cx="10600529" cy="7323022"/>
          </a:xfrm>
          <a:custGeom>
            <a:rect b="b" l="l" r="r" t="t"/>
            <a:pathLst>
              <a:path extrusionOk="0" h="9764029" w="14134038">
                <a:moveTo>
                  <a:pt x="0" y="0"/>
                </a:moveTo>
                <a:lnTo>
                  <a:pt x="14134038" y="0"/>
                </a:lnTo>
                <a:lnTo>
                  <a:pt x="14134038" y="9764029"/>
                </a:lnTo>
                <a:lnTo>
                  <a:pt x="0" y="976402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70" name="Google Shape;370;p22"/>
          <p:cNvSpPr txBox="1"/>
          <p:nvPr/>
        </p:nvSpPr>
        <p:spPr>
          <a:xfrm>
            <a:off x="2967549" y="1066800"/>
            <a:ext cx="13218300" cy="22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7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THE ATTACKER ATTEMPTED TO DOWNLOAD A FILE</a:t>
            </a:r>
            <a:endParaRPr b="1" i="0" sz="7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 p14:dur="1000">
    <p:wipe dir="l"/>
  </p:transition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23"/>
          <p:cNvSpPr/>
          <p:nvPr/>
        </p:nvSpPr>
        <p:spPr>
          <a:xfrm flipH="1"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76" name="Google Shape;376;p23"/>
          <p:cNvSpPr/>
          <p:nvPr/>
        </p:nvSpPr>
        <p:spPr>
          <a:xfrm rot="5400000">
            <a:off x="5029200" y="-4000500"/>
            <a:ext cx="8229600" cy="18288000"/>
          </a:xfrm>
          <a:custGeom>
            <a:rect b="b" l="l" r="r" t="t"/>
            <a:pathLst>
              <a:path extrusionOk="0" h="18288000" w="8229600">
                <a:moveTo>
                  <a:pt x="0" y="0"/>
                </a:moveTo>
                <a:lnTo>
                  <a:pt x="8229600" y="0"/>
                </a:lnTo>
                <a:lnTo>
                  <a:pt x="822960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28797" r="-28697" t="0"/>
            </a:stretch>
          </a:blipFill>
          <a:ln>
            <a:noFill/>
          </a:ln>
        </p:spPr>
      </p:sp>
      <p:sp>
        <p:nvSpPr>
          <p:cNvPr id="377" name="Google Shape;377;p23"/>
          <p:cNvSpPr/>
          <p:nvPr/>
        </p:nvSpPr>
        <p:spPr>
          <a:xfrm>
            <a:off x="3843736" y="3936078"/>
            <a:ext cx="10600529" cy="7323022"/>
          </a:xfrm>
          <a:custGeom>
            <a:rect b="b" l="l" r="r" t="t"/>
            <a:pathLst>
              <a:path extrusionOk="0" h="9764029" w="14134038">
                <a:moveTo>
                  <a:pt x="0" y="0"/>
                </a:moveTo>
                <a:lnTo>
                  <a:pt x="14134038" y="0"/>
                </a:lnTo>
                <a:lnTo>
                  <a:pt x="14134038" y="9764029"/>
                </a:lnTo>
                <a:lnTo>
                  <a:pt x="0" y="976402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78" name="Google Shape;378;p23"/>
          <p:cNvSpPr txBox="1"/>
          <p:nvPr/>
        </p:nvSpPr>
        <p:spPr>
          <a:xfrm>
            <a:off x="2967561" y="1066800"/>
            <a:ext cx="12352878" cy="20243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7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THE ATTACKER KNOWS SID ABOUT THE HOST</a:t>
            </a:r>
            <a:endParaRPr b="1" i="0" sz="7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 p14:dur="1000">
    <p:wipe dir="l"/>
  </p:transition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24"/>
          <p:cNvSpPr/>
          <p:nvPr/>
        </p:nvSpPr>
        <p:spPr>
          <a:xfrm flipH="1"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84" name="Google Shape;384;p24"/>
          <p:cNvSpPr/>
          <p:nvPr/>
        </p:nvSpPr>
        <p:spPr>
          <a:xfrm rot="5400000">
            <a:off x="5029200" y="-4000500"/>
            <a:ext cx="8229600" cy="18288000"/>
          </a:xfrm>
          <a:custGeom>
            <a:rect b="b" l="l" r="r" t="t"/>
            <a:pathLst>
              <a:path extrusionOk="0" h="18288000" w="8229600">
                <a:moveTo>
                  <a:pt x="0" y="0"/>
                </a:moveTo>
                <a:lnTo>
                  <a:pt x="8229600" y="0"/>
                </a:lnTo>
                <a:lnTo>
                  <a:pt x="822960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28797" r="-28697" t="0"/>
            </a:stretch>
          </a:blipFill>
          <a:ln>
            <a:noFill/>
          </a:ln>
        </p:spPr>
      </p:sp>
      <p:sp>
        <p:nvSpPr>
          <p:cNvPr id="385" name="Google Shape;385;p24"/>
          <p:cNvSpPr/>
          <p:nvPr/>
        </p:nvSpPr>
        <p:spPr>
          <a:xfrm>
            <a:off x="3843736" y="3936078"/>
            <a:ext cx="10600529" cy="7323022"/>
          </a:xfrm>
          <a:custGeom>
            <a:rect b="b" l="l" r="r" t="t"/>
            <a:pathLst>
              <a:path extrusionOk="0" h="9764029" w="14134038">
                <a:moveTo>
                  <a:pt x="0" y="0"/>
                </a:moveTo>
                <a:lnTo>
                  <a:pt x="14134038" y="0"/>
                </a:lnTo>
                <a:lnTo>
                  <a:pt x="14134038" y="9764029"/>
                </a:lnTo>
                <a:lnTo>
                  <a:pt x="0" y="976402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86" name="Google Shape;386;p24"/>
          <p:cNvSpPr txBox="1"/>
          <p:nvPr/>
        </p:nvSpPr>
        <p:spPr>
          <a:xfrm>
            <a:off x="2967561" y="1066800"/>
            <a:ext cx="12352878" cy="20243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7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THE ATTACKER DISABLE WINDOWS DEFENDER</a:t>
            </a:r>
            <a:endParaRPr b="1" i="0" sz="7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 p14:dur="1000">
    <p:wipe dir="l"/>
  </p:transition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25"/>
          <p:cNvSpPr/>
          <p:nvPr/>
        </p:nvSpPr>
        <p:spPr>
          <a:xfrm flipH="1"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92" name="Google Shape;392;p25"/>
          <p:cNvSpPr/>
          <p:nvPr/>
        </p:nvSpPr>
        <p:spPr>
          <a:xfrm rot="5400000">
            <a:off x="5029200" y="-4000500"/>
            <a:ext cx="8229600" cy="18288000"/>
          </a:xfrm>
          <a:custGeom>
            <a:rect b="b" l="l" r="r" t="t"/>
            <a:pathLst>
              <a:path extrusionOk="0" h="18288000" w="8229600">
                <a:moveTo>
                  <a:pt x="0" y="0"/>
                </a:moveTo>
                <a:lnTo>
                  <a:pt x="8229600" y="0"/>
                </a:lnTo>
                <a:lnTo>
                  <a:pt x="822960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28797" r="-28697" t="0"/>
            </a:stretch>
          </a:blipFill>
          <a:ln>
            <a:noFill/>
          </a:ln>
        </p:spPr>
      </p:sp>
      <p:sp>
        <p:nvSpPr>
          <p:cNvPr id="393" name="Google Shape;393;p25"/>
          <p:cNvSpPr/>
          <p:nvPr/>
        </p:nvSpPr>
        <p:spPr>
          <a:xfrm>
            <a:off x="3843736" y="3936078"/>
            <a:ext cx="10600529" cy="7323022"/>
          </a:xfrm>
          <a:custGeom>
            <a:rect b="b" l="l" r="r" t="t"/>
            <a:pathLst>
              <a:path extrusionOk="0" h="9764029" w="14134038">
                <a:moveTo>
                  <a:pt x="0" y="0"/>
                </a:moveTo>
                <a:lnTo>
                  <a:pt x="14134038" y="0"/>
                </a:lnTo>
                <a:lnTo>
                  <a:pt x="14134038" y="9764029"/>
                </a:lnTo>
                <a:lnTo>
                  <a:pt x="0" y="976402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94" name="Google Shape;394;p25"/>
          <p:cNvSpPr txBox="1"/>
          <p:nvPr/>
        </p:nvSpPr>
        <p:spPr>
          <a:xfrm>
            <a:off x="2967550" y="1066800"/>
            <a:ext cx="13351200" cy="22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7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THE ATTACKER DOWNLOADS THE SECOND MALICIOUS FILE</a:t>
            </a:r>
            <a:endParaRPr b="1" i="0" sz="7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 p14:dur="1000">
    <p:wipe dir="l"/>
  </p:transition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26"/>
          <p:cNvSpPr/>
          <p:nvPr/>
        </p:nvSpPr>
        <p:spPr>
          <a:xfrm flipH="1"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00" name="Google Shape;400;p26"/>
          <p:cNvSpPr/>
          <p:nvPr/>
        </p:nvSpPr>
        <p:spPr>
          <a:xfrm rot="5400000">
            <a:off x="5029200" y="-4000500"/>
            <a:ext cx="8229600" cy="18288000"/>
          </a:xfrm>
          <a:custGeom>
            <a:rect b="b" l="l" r="r" t="t"/>
            <a:pathLst>
              <a:path extrusionOk="0" h="18288000" w="8229600">
                <a:moveTo>
                  <a:pt x="0" y="0"/>
                </a:moveTo>
                <a:lnTo>
                  <a:pt x="8229600" y="0"/>
                </a:lnTo>
                <a:lnTo>
                  <a:pt x="822960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28797" r="-28697" t="0"/>
            </a:stretch>
          </a:blipFill>
          <a:ln>
            <a:noFill/>
          </a:ln>
        </p:spPr>
      </p:sp>
      <p:sp>
        <p:nvSpPr>
          <p:cNvPr id="401" name="Google Shape;401;p26"/>
          <p:cNvSpPr/>
          <p:nvPr/>
        </p:nvSpPr>
        <p:spPr>
          <a:xfrm>
            <a:off x="3843736" y="3936078"/>
            <a:ext cx="10600529" cy="7323022"/>
          </a:xfrm>
          <a:custGeom>
            <a:rect b="b" l="l" r="r" t="t"/>
            <a:pathLst>
              <a:path extrusionOk="0" h="9764029" w="14134038">
                <a:moveTo>
                  <a:pt x="0" y="0"/>
                </a:moveTo>
                <a:lnTo>
                  <a:pt x="14134038" y="0"/>
                </a:lnTo>
                <a:lnTo>
                  <a:pt x="14134038" y="9764029"/>
                </a:lnTo>
                <a:lnTo>
                  <a:pt x="0" y="976402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02" name="Google Shape;402;p26"/>
          <p:cNvSpPr txBox="1"/>
          <p:nvPr/>
        </p:nvSpPr>
        <p:spPr>
          <a:xfrm>
            <a:off x="2967561" y="1066800"/>
            <a:ext cx="12352878" cy="20243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7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THE ATTACKER MAKES A TASK TO PERSISTENCE HIM</a:t>
            </a:r>
            <a:endParaRPr b="1" i="0" sz="7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 p14:dur="1000">
    <p:wipe dir="l"/>
  </p:transition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27"/>
          <p:cNvSpPr/>
          <p:nvPr/>
        </p:nvSpPr>
        <p:spPr>
          <a:xfrm flipH="1"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08" name="Google Shape;408;p27"/>
          <p:cNvSpPr/>
          <p:nvPr/>
        </p:nvSpPr>
        <p:spPr>
          <a:xfrm rot="5400000">
            <a:off x="5029200" y="-4000500"/>
            <a:ext cx="8229600" cy="18288000"/>
          </a:xfrm>
          <a:custGeom>
            <a:rect b="b" l="l" r="r" t="t"/>
            <a:pathLst>
              <a:path extrusionOk="0" h="18288000" w="8229600">
                <a:moveTo>
                  <a:pt x="0" y="0"/>
                </a:moveTo>
                <a:lnTo>
                  <a:pt x="8229600" y="0"/>
                </a:lnTo>
                <a:lnTo>
                  <a:pt x="822960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28797" r="-28697" t="0"/>
            </a:stretch>
          </a:blipFill>
          <a:ln>
            <a:noFill/>
          </a:ln>
        </p:spPr>
      </p:sp>
      <p:sp>
        <p:nvSpPr>
          <p:cNvPr id="409" name="Google Shape;409;p27"/>
          <p:cNvSpPr/>
          <p:nvPr/>
        </p:nvSpPr>
        <p:spPr>
          <a:xfrm>
            <a:off x="3843736" y="3936078"/>
            <a:ext cx="10600529" cy="7323022"/>
          </a:xfrm>
          <a:custGeom>
            <a:rect b="b" l="l" r="r" t="t"/>
            <a:pathLst>
              <a:path extrusionOk="0" h="9764029" w="14134038">
                <a:moveTo>
                  <a:pt x="0" y="0"/>
                </a:moveTo>
                <a:lnTo>
                  <a:pt x="14134038" y="0"/>
                </a:lnTo>
                <a:lnTo>
                  <a:pt x="14134038" y="9764029"/>
                </a:lnTo>
                <a:lnTo>
                  <a:pt x="0" y="976402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10" name="Google Shape;410;p27"/>
          <p:cNvSpPr txBox="1"/>
          <p:nvPr/>
        </p:nvSpPr>
        <p:spPr>
          <a:xfrm>
            <a:off x="2967561" y="1066800"/>
            <a:ext cx="12352878" cy="20243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7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THE ATTACKER MAKES A TASK TO PERSISTENCE HIM</a:t>
            </a:r>
            <a:endParaRPr b="1" i="0" sz="7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 p14:dur="1000">
    <p:wipe dir="l"/>
  </p:transition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28"/>
          <p:cNvSpPr/>
          <p:nvPr/>
        </p:nvSpPr>
        <p:spPr>
          <a:xfrm flipH="1"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16" name="Google Shape;416;p28"/>
          <p:cNvSpPr/>
          <p:nvPr/>
        </p:nvSpPr>
        <p:spPr>
          <a:xfrm rot="5400000">
            <a:off x="5029200" y="-4000500"/>
            <a:ext cx="8229600" cy="18288000"/>
          </a:xfrm>
          <a:custGeom>
            <a:rect b="b" l="l" r="r" t="t"/>
            <a:pathLst>
              <a:path extrusionOk="0" h="18288000" w="8229600">
                <a:moveTo>
                  <a:pt x="0" y="0"/>
                </a:moveTo>
                <a:lnTo>
                  <a:pt x="8229600" y="0"/>
                </a:lnTo>
                <a:lnTo>
                  <a:pt x="822960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28797" r="-28697" t="0"/>
            </a:stretch>
          </a:blipFill>
          <a:ln>
            <a:noFill/>
          </a:ln>
        </p:spPr>
      </p:sp>
      <p:sp>
        <p:nvSpPr>
          <p:cNvPr id="417" name="Google Shape;417;p28"/>
          <p:cNvSpPr/>
          <p:nvPr/>
        </p:nvSpPr>
        <p:spPr>
          <a:xfrm>
            <a:off x="3843736" y="3936078"/>
            <a:ext cx="10600529" cy="7323022"/>
          </a:xfrm>
          <a:custGeom>
            <a:rect b="b" l="l" r="r" t="t"/>
            <a:pathLst>
              <a:path extrusionOk="0" h="9764029" w="14134038">
                <a:moveTo>
                  <a:pt x="0" y="0"/>
                </a:moveTo>
                <a:lnTo>
                  <a:pt x="14134038" y="0"/>
                </a:lnTo>
                <a:lnTo>
                  <a:pt x="14134038" y="9764029"/>
                </a:lnTo>
                <a:lnTo>
                  <a:pt x="0" y="976402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18" name="Google Shape;418;p28"/>
          <p:cNvSpPr txBox="1"/>
          <p:nvPr/>
        </p:nvSpPr>
        <p:spPr>
          <a:xfrm>
            <a:off x="242950" y="1066800"/>
            <a:ext cx="17727000" cy="22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7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THE ATTACKER IS USING POWERSHELL TO DUMPING CREDENTIALS</a:t>
            </a:r>
            <a:endParaRPr b="1" i="0" sz="7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 p14:dur="1000">
    <p:wipe dir="l"/>
  </p:transition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29"/>
          <p:cNvSpPr/>
          <p:nvPr/>
        </p:nvSpPr>
        <p:spPr>
          <a:xfrm flipH="1"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24" name="Google Shape;424;p29"/>
          <p:cNvSpPr/>
          <p:nvPr/>
        </p:nvSpPr>
        <p:spPr>
          <a:xfrm rot="5400000">
            <a:off x="5029200" y="-4000500"/>
            <a:ext cx="8229600" cy="18288000"/>
          </a:xfrm>
          <a:custGeom>
            <a:rect b="b" l="l" r="r" t="t"/>
            <a:pathLst>
              <a:path extrusionOk="0" h="18288000" w="8229600">
                <a:moveTo>
                  <a:pt x="0" y="0"/>
                </a:moveTo>
                <a:lnTo>
                  <a:pt x="8229600" y="0"/>
                </a:lnTo>
                <a:lnTo>
                  <a:pt x="822960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28797" r="-28697" t="0"/>
            </a:stretch>
          </a:blipFill>
          <a:ln>
            <a:noFill/>
          </a:ln>
        </p:spPr>
      </p:sp>
      <p:sp>
        <p:nvSpPr>
          <p:cNvPr id="425" name="Google Shape;425;p29"/>
          <p:cNvSpPr/>
          <p:nvPr/>
        </p:nvSpPr>
        <p:spPr>
          <a:xfrm>
            <a:off x="3843736" y="3936078"/>
            <a:ext cx="10600529" cy="7323022"/>
          </a:xfrm>
          <a:custGeom>
            <a:rect b="b" l="l" r="r" t="t"/>
            <a:pathLst>
              <a:path extrusionOk="0" h="9764029" w="14134038">
                <a:moveTo>
                  <a:pt x="0" y="0"/>
                </a:moveTo>
                <a:lnTo>
                  <a:pt x="14134038" y="0"/>
                </a:lnTo>
                <a:lnTo>
                  <a:pt x="14134038" y="9764029"/>
                </a:lnTo>
                <a:lnTo>
                  <a:pt x="0" y="976402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26" name="Google Shape;426;p29"/>
          <p:cNvSpPr txBox="1"/>
          <p:nvPr/>
        </p:nvSpPr>
        <p:spPr>
          <a:xfrm>
            <a:off x="2011951" y="1134000"/>
            <a:ext cx="14264100" cy="22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7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THE ATTACKER SAVED DUMPED CREDENTIALS IN A FILE</a:t>
            </a:r>
            <a:endParaRPr b="1" i="0" sz="7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 p14:dur="1000">
    <p:wipe dir="l"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89" name="Google Shape;189;p3"/>
          <p:cNvSpPr/>
          <p:nvPr/>
        </p:nvSpPr>
        <p:spPr>
          <a:xfrm>
            <a:off x="0" y="2203847"/>
            <a:ext cx="18288000" cy="5879305"/>
          </a:xfrm>
          <a:custGeom>
            <a:rect b="b" l="l" r="r" t="t"/>
            <a:pathLst>
              <a:path extrusionOk="0" h="5879305" w="18288000">
                <a:moveTo>
                  <a:pt x="0" y="0"/>
                </a:moveTo>
                <a:lnTo>
                  <a:pt x="18288000" y="0"/>
                </a:lnTo>
                <a:lnTo>
                  <a:pt x="18288000" y="5879306"/>
                </a:lnTo>
                <a:lnTo>
                  <a:pt x="0" y="58793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47893" l="0" r="0" t="-290972"/>
            </a:stretch>
          </a:blipFill>
          <a:ln>
            <a:noFill/>
          </a:ln>
        </p:spPr>
      </p:sp>
      <p:sp>
        <p:nvSpPr>
          <p:cNvPr id="190" name="Google Shape;190;p3"/>
          <p:cNvSpPr txBox="1"/>
          <p:nvPr/>
        </p:nvSpPr>
        <p:spPr>
          <a:xfrm>
            <a:off x="4651625" y="4451325"/>
            <a:ext cx="10281600" cy="15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299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0005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INTRODUCTION</a:t>
            </a:r>
            <a:endParaRPr b="1" i="0" sz="10005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 p14:dur="1000">
    <p:wipe dir="l"/>
  </p:transition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30"/>
          <p:cNvSpPr/>
          <p:nvPr/>
        </p:nvSpPr>
        <p:spPr>
          <a:xfrm flipH="1"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32" name="Google Shape;432;p30"/>
          <p:cNvSpPr/>
          <p:nvPr/>
        </p:nvSpPr>
        <p:spPr>
          <a:xfrm rot="5400000">
            <a:off x="5029200" y="-4000500"/>
            <a:ext cx="8229600" cy="18288000"/>
          </a:xfrm>
          <a:custGeom>
            <a:rect b="b" l="l" r="r" t="t"/>
            <a:pathLst>
              <a:path extrusionOk="0" h="18288000" w="8229600">
                <a:moveTo>
                  <a:pt x="0" y="0"/>
                </a:moveTo>
                <a:lnTo>
                  <a:pt x="8229600" y="0"/>
                </a:lnTo>
                <a:lnTo>
                  <a:pt x="822960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28797" r="-28697" t="0"/>
            </a:stretch>
          </a:blipFill>
          <a:ln>
            <a:noFill/>
          </a:ln>
        </p:spPr>
      </p:sp>
      <p:sp>
        <p:nvSpPr>
          <p:cNvPr id="433" name="Google Shape;433;p30"/>
          <p:cNvSpPr/>
          <p:nvPr/>
        </p:nvSpPr>
        <p:spPr>
          <a:xfrm>
            <a:off x="3843736" y="3936078"/>
            <a:ext cx="10600529" cy="7323022"/>
          </a:xfrm>
          <a:custGeom>
            <a:rect b="b" l="l" r="r" t="t"/>
            <a:pathLst>
              <a:path extrusionOk="0" h="9764029" w="14134038">
                <a:moveTo>
                  <a:pt x="0" y="0"/>
                </a:moveTo>
                <a:lnTo>
                  <a:pt x="14134038" y="0"/>
                </a:lnTo>
                <a:lnTo>
                  <a:pt x="14134038" y="9764029"/>
                </a:lnTo>
                <a:lnTo>
                  <a:pt x="0" y="976402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34" name="Google Shape;434;p30"/>
          <p:cNvSpPr txBox="1"/>
          <p:nvPr/>
        </p:nvSpPr>
        <p:spPr>
          <a:xfrm>
            <a:off x="741900" y="1028700"/>
            <a:ext cx="16804200" cy="22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7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THE ATTACKER MAKES RECONNAISSANCE FOR THAT HOSTS</a:t>
            </a:r>
            <a:endParaRPr b="1" i="0" sz="7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 p14:dur="1000">
    <p:wipe dir="l"/>
  </p:transition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31"/>
          <p:cNvSpPr/>
          <p:nvPr/>
        </p:nvSpPr>
        <p:spPr>
          <a:xfrm flipH="1"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40" name="Google Shape;440;p31"/>
          <p:cNvSpPr/>
          <p:nvPr/>
        </p:nvSpPr>
        <p:spPr>
          <a:xfrm rot="5400000">
            <a:off x="5029200" y="-4000500"/>
            <a:ext cx="8229600" cy="18288000"/>
          </a:xfrm>
          <a:custGeom>
            <a:rect b="b" l="l" r="r" t="t"/>
            <a:pathLst>
              <a:path extrusionOk="0" h="18288000" w="8229600">
                <a:moveTo>
                  <a:pt x="0" y="0"/>
                </a:moveTo>
                <a:lnTo>
                  <a:pt x="8229600" y="0"/>
                </a:lnTo>
                <a:lnTo>
                  <a:pt x="822960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28797" r="-28697" t="0"/>
            </a:stretch>
          </a:blipFill>
          <a:ln>
            <a:noFill/>
          </a:ln>
        </p:spPr>
      </p:sp>
      <p:sp>
        <p:nvSpPr>
          <p:cNvPr id="441" name="Google Shape;441;p31"/>
          <p:cNvSpPr/>
          <p:nvPr/>
        </p:nvSpPr>
        <p:spPr>
          <a:xfrm>
            <a:off x="3843736" y="3936078"/>
            <a:ext cx="10600529" cy="7323022"/>
          </a:xfrm>
          <a:custGeom>
            <a:rect b="b" l="l" r="r" t="t"/>
            <a:pathLst>
              <a:path extrusionOk="0" h="9764029" w="14134038">
                <a:moveTo>
                  <a:pt x="0" y="0"/>
                </a:moveTo>
                <a:lnTo>
                  <a:pt x="14134038" y="0"/>
                </a:lnTo>
                <a:lnTo>
                  <a:pt x="14134038" y="9764029"/>
                </a:lnTo>
                <a:lnTo>
                  <a:pt x="0" y="976402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42" name="Google Shape;442;p31"/>
          <p:cNvSpPr txBox="1"/>
          <p:nvPr/>
        </p:nvSpPr>
        <p:spPr>
          <a:xfrm>
            <a:off x="2165101" y="1199675"/>
            <a:ext cx="13957800" cy="10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7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AFTER RANSOMWARE ACTIVE</a:t>
            </a:r>
            <a:endParaRPr b="1" i="0" sz="7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 p14:dur="1000">
    <p:wipe dir="l"/>
  </p:transition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32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48" name="Google Shape;448;p32"/>
          <p:cNvSpPr txBox="1"/>
          <p:nvPr/>
        </p:nvSpPr>
        <p:spPr>
          <a:xfrm>
            <a:off x="3558901" y="4373850"/>
            <a:ext cx="11170200" cy="15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0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KEY STRATEGIES</a:t>
            </a:r>
            <a:endParaRPr b="1" i="0" sz="10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 p14:dur="1000">
    <p:wipe dir="l"/>
  </p:transition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33"/>
          <p:cNvSpPr/>
          <p:nvPr/>
        </p:nvSpPr>
        <p:spPr>
          <a:xfrm flipH="1"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54" name="Google Shape;454;p33"/>
          <p:cNvSpPr/>
          <p:nvPr/>
        </p:nvSpPr>
        <p:spPr>
          <a:xfrm rot="5400000">
            <a:off x="4753744" y="-3725044"/>
            <a:ext cx="8780512" cy="18288000"/>
          </a:xfrm>
          <a:custGeom>
            <a:rect b="b" l="l" r="r" t="t"/>
            <a:pathLst>
              <a:path extrusionOk="0" h="18288000" w="8780512">
                <a:moveTo>
                  <a:pt x="0" y="0"/>
                </a:moveTo>
                <a:lnTo>
                  <a:pt x="8780512" y="0"/>
                </a:lnTo>
                <a:lnTo>
                  <a:pt x="8780512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26991" r="-20623" t="0"/>
            </a:stretch>
          </a:blipFill>
          <a:ln>
            <a:noFill/>
          </a:ln>
        </p:spPr>
      </p:sp>
      <p:sp>
        <p:nvSpPr>
          <p:cNvPr id="455" name="Google Shape;455;p33"/>
          <p:cNvSpPr txBox="1"/>
          <p:nvPr/>
        </p:nvSpPr>
        <p:spPr>
          <a:xfrm>
            <a:off x="1028700" y="1066800"/>
            <a:ext cx="9463200" cy="10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7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KEY STRATEGIES</a:t>
            </a:r>
            <a:endParaRPr b="1" i="0" sz="7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6" name="Google Shape;456;p33"/>
          <p:cNvSpPr txBox="1"/>
          <p:nvPr/>
        </p:nvSpPr>
        <p:spPr>
          <a:xfrm>
            <a:off x="1028700" y="2074912"/>
            <a:ext cx="16490780" cy="78479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23850" lvl="1" marL="647700" marR="0" rtl="0" algn="just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Char char="•"/>
            </a:pPr>
            <a:r>
              <a:rPr b="1" i="0" lang="en-US" sz="3000" u="none" cap="none" strike="noStrike"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rPr>
              <a:t>Implement Advanced Threat Detection</a:t>
            </a:r>
            <a:endParaRPr b="1" i="0" sz="3000" u="none" cap="none" strike="noStrike">
              <a:solidFill>
                <a:srgbClr val="FFFFFF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indent="-431800" lvl="2" marL="1295400" marR="0" rtl="0" algn="just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Char char="⚬"/>
            </a:pPr>
            <a:r>
              <a:rPr b="1" i="0" lang="en-US" sz="3000" u="none" cap="none" strike="noStrike"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rPr>
              <a:t>Use machine learning and AI-driven tools.</a:t>
            </a:r>
            <a:endParaRPr b="1" i="0" sz="3000" u="none" cap="none" strike="noStrike">
              <a:solidFill>
                <a:srgbClr val="FFFFFF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indent="-431800" lvl="2" marL="1295400" marR="0" rtl="0" algn="just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Char char="⚬"/>
            </a:pPr>
            <a:r>
              <a:rPr b="1" i="0" lang="en-US" sz="3000" u="none" cap="none" strike="noStrike"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rPr>
              <a:t>Invest in Next-Generation Firewalls (NGFW) and Endpoint Detection and Response (EDR).</a:t>
            </a:r>
            <a:endParaRPr b="1" i="0" sz="3000" u="none" cap="none" strike="noStrike">
              <a:solidFill>
                <a:srgbClr val="FFFFFF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indent="-323850" lvl="1" marL="647700" marR="0" rtl="0" algn="just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Char char="•"/>
            </a:pPr>
            <a:r>
              <a:rPr b="1" i="0" lang="en-US" sz="3000" u="none" cap="none" strike="noStrike"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rPr>
              <a:t>Backup and Recovery Solutions</a:t>
            </a:r>
            <a:endParaRPr b="1" i="0" sz="3000" u="none" cap="none" strike="noStrike">
              <a:solidFill>
                <a:srgbClr val="FFFFFF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indent="-431800" lvl="2" marL="1295400" marR="0" rtl="0" algn="just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Char char="⚬"/>
            </a:pPr>
            <a:r>
              <a:rPr b="1" i="0" lang="en-US" sz="3000" u="none" cap="none" strike="noStrike"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rPr>
              <a:t>Implement offline backups and cloud-based backups with multi-layer security.</a:t>
            </a:r>
            <a:endParaRPr b="1" i="0" sz="3000" u="none" cap="none" strike="noStrike">
              <a:solidFill>
                <a:srgbClr val="FFFFFF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indent="-431800" lvl="2" marL="1295400" marR="0" rtl="0" algn="just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Char char="⚬"/>
            </a:pPr>
            <a:r>
              <a:rPr b="1" i="0" lang="en-US" sz="3000" u="none" cap="none" strike="noStrike"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rPr>
              <a:t>Test your backup restoration process regularly.</a:t>
            </a:r>
            <a:endParaRPr b="1" i="0" sz="3000" u="none" cap="none" strike="noStrike">
              <a:solidFill>
                <a:srgbClr val="FFFFFF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indent="-323850" lvl="1" marL="647700" marR="0" rtl="0" algn="just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Char char="•"/>
            </a:pPr>
            <a:r>
              <a:rPr b="1" i="0" lang="en-US" sz="3000" u="none" cap="none" strike="noStrike"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rPr>
              <a:t>Zero Trust Security Model</a:t>
            </a:r>
            <a:endParaRPr b="1" i="0" sz="3000" u="none" cap="none" strike="noStrike">
              <a:solidFill>
                <a:srgbClr val="FFFFFF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indent="-431800" lvl="2" marL="1295400" marR="0" rtl="0" algn="just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Char char="⚬"/>
            </a:pPr>
            <a:r>
              <a:rPr b="1" i="0" lang="en-US" sz="3000" u="none" cap="none" strike="noStrike"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rPr>
              <a:t>Implement a Zero Trust Architecture.</a:t>
            </a:r>
            <a:endParaRPr b="1" i="0" sz="3000" u="none" cap="none" strike="noStrike">
              <a:solidFill>
                <a:srgbClr val="FFFFFF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indent="-431800" lvl="2" marL="1295400" marR="0" rtl="0" algn="just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Char char="⚬"/>
            </a:pPr>
            <a:r>
              <a:rPr b="1" i="0" lang="en-US" sz="3000" u="none" cap="none" strike="noStrike"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rPr>
              <a:t>Monitor network activity to detect suspicious behavior.</a:t>
            </a:r>
            <a:endParaRPr b="1" i="0" sz="3000" u="none" cap="none" strike="noStrike">
              <a:solidFill>
                <a:srgbClr val="FFFFFF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indent="-323850" lvl="1" marL="647700" marR="0" rtl="0" algn="just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Char char="•"/>
            </a:pPr>
            <a:r>
              <a:rPr b="1" i="0" lang="en-US" sz="3000" u="none" cap="none" strike="noStrike"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rPr>
              <a:t>Patch Management and Vulnerability Scanning</a:t>
            </a:r>
            <a:endParaRPr b="1" i="0" sz="3000" u="none" cap="none" strike="noStrike">
              <a:solidFill>
                <a:srgbClr val="FFFFFF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indent="-431800" lvl="2" marL="1295400" marR="0" rtl="0" algn="just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Char char="⚬"/>
            </a:pPr>
            <a:r>
              <a:rPr b="1" i="0" lang="en-US" sz="3000" u="none" cap="none" strike="noStrike"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rPr>
              <a:t>Automate software updates.</a:t>
            </a:r>
            <a:endParaRPr b="1" i="0" sz="3000" u="none" cap="none" strike="noStrike">
              <a:solidFill>
                <a:srgbClr val="FFFFFF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indent="-431800" lvl="2" marL="1295400" marR="0" rtl="0" algn="just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Char char="⚬"/>
            </a:pPr>
            <a:r>
              <a:rPr b="1" i="0" lang="en-US" sz="3000" u="none" cap="none" strike="noStrike"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rPr>
              <a:t>Regularly scan for vulnerabilities within your network.</a:t>
            </a:r>
            <a:endParaRPr b="1" i="0" sz="3000" u="none" cap="none" strike="noStrike">
              <a:solidFill>
                <a:srgbClr val="FFFFFF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</p:spTree>
  </p:cSld>
  <p:clrMapOvr>
    <a:masterClrMapping/>
  </p:clrMapOvr>
  <p:transition spd="slow" p14:dur="1000">
    <p:wipe dir="l"/>
  </p:transition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34"/>
          <p:cNvSpPr/>
          <p:nvPr/>
        </p:nvSpPr>
        <p:spPr>
          <a:xfrm flipH="1"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62" name="Google Shape;462;p34"/>
          <p:cNvSpPr/>
          <p:nvPr/>
        </p:nvSpPr>
        <p:spPr>
          <a:xfrm rot="5400000">
            <a:off x="5029200" y="-4000500"/>
            <a:ext cx="8229600" cy="18288000"/>
          </a:xfrm>
          <a:custGeom>
            <a:rect b="b" l="l" r="r" t="t"/>
            <a:pathLst>
              <a:path extrusionOk="0" h="18288000" w="8229600">
                <a:moveTo>
                  <a:pt x="0" y="0"/>
                </a:moveTo>
                <a:lnTo>
                  <a:pt x="8229600" y="0"/>
                </a:lnTo>
                <a:lnTo>
                  <a:pt x="822960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28797" r="-28697" t="0"/>
            </a:stretch>
          </a:blipFill>
          <a:ln>
            <a:noFill/>
          </a:ln>
        </p:spPr>
      </p:sp>
      <p:sp>
        <p:nvSpPr>
          <p:cNvPr id="463" name="Google Shape;463;p34"/>
          <p:cNvSpPr txBox="1"/>
          <p:nvPr/>
        </p:nvSpPr>
        <p:spPr>
          <a:xfrm>
            <a:off x="1028700" y="1066800"/>
            <a:ext cx="16789500" cy="10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7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ENHANCING EMPLOYEE AWARENESS</a:t>
            </a:r>
            <a:endParaRPr b="1" i="0" sz="7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4" name="Google Shape;464;p34"/>
          <p:cNvSpPr txBox="1"/>
          <p:nvPr/>
        </p:nvSpPr>
        <p:spPr>
          <a:xfrm>
            <a:off x="1028700" y="2495550"/>
            <a:ext cx="14601507" cy="52317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23850" lvl="1" marL="647700" marR="0" rtl="0" algn="just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Char char="•"/>
            </a:pPr>
            <a:r>
              <a:rPr b="1" i="0" lang="en-US" sz="3000" u="none" cap="none" strike="noStrike"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rPr>
              <a:t>Security Training Programs</a:t>
            </a:r>
            <a:endParaRPr b="1" i="0" sz="3000" u="none" cap="none" strike="noStrike">
              <a:solidFill>
                <a:srgbClr val="FFFFFF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indent="-431800" lvl="2" marL="1295400" marR="0" rtl="0" algn="just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Char char="⚬"/>
            </a:pPr>
            <a:r>
              <a:rPr b="1" i="0" lang="en-US" sz="3000" u="none" cap="none" strike="noStrike"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rPr>
              <a:t>Ongoing training on how to spot phishing emails, social engineering attempts, and malicious attachments.</a:t>
            </a:r>
            <a:endParaRPr b="1" i="0" sz="3000" u="none" cap="none" strike="noStrike">
              <a:solidFill>
                <a:srgbClr val="FFFFFF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indent="-323850" lvl="1" marL="647700" marR="0" rtl="0" algn="just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Char char="•"/>
            </a:pPr>
            <a:r>
              <a:rPr b="1" i="0" lang="en-US" sz="3000" u="none" cap="none" strike="noStrike"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rPr>
              <a:t>Phishing Simulations</a:t>
            </a:r>
            <a:endParaRPr b="1" i="0" sz="3000" u="none" cap="none" strike="noStrike">
              <a:solidFill>
                <a:srgbClr val="FFFFFF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indent="-431800" lvl="2" marL="1295400" marR="0" rtl="0" algn="just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Char char="⚬"/>
            </a:pPr>
            <a:r>
              <a:rPr b="1" i="0" lang="en-US" sz="3000" u="none" cap="none" strike="noStrike"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rPr>
              <a:t>Conduct regular phishing tests to evaluate employee awareness and response.</a:t>
            </a:r>
            <a:endParaRPr b="1" i="0" sz="3000" u="none" cap="none" strike="noStrike">
              <a:solidFill>
                <a:srgbClr val="FFFFFF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indent="-323850" lvl="1" marL="647700" marR="0" rtl="0" algn="just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Char char="•"/>
            </a:pPr>
            <a:r>
              <a:rPr b="1" i="0" lang="en-US" sz="3000" u="none" cap="none" strike="noStrike"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rPr>
              <a:t>Multi-Factor Authentication (MFA)</a:t>
            </a:r>
            <a:endParaRPr b="1" i="0" sz="3000" u="none" cap="none" strike="noStrike">
              <a:solidFill>
                <a:srgbClr val="FFFFFF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indent="-431800" lvl="2" marL="1295400" marR="0" rtl="0" algn="just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Char char="⚬"/>
            </a:pPr>
            <a:r>
              <a:rPr b="1" i="0" lang="en-US" sz="3000" u="none" cap="none" strike="noStrike"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rPr>
              <a:t>Require MFA for all critical accounts to reduce the risk of unauthorized access due to stolen credentials.</a:t>
            </a:r>
            <a:endParaRPr b="1" i="0" sz="3000" u="none" cap="none" strike="noStrike">
              <a:solidFill>
                <a:srgbClr val="FFFFFF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</p:spTree>
  </p:cSld>
  <p:clrMapOvr>
    <a:masterClrMapping/>
  </p:clrMapOvr>
  <p:transition spd="slow" p14:dur="1000">
    <p:wipe dir="l"/>
  </p:transition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35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70" name="Google Shape;470;p35"/>
          <p:cNvSpPr txBox="1"/>
          <p:nvPr/>
        </p:nvSpPr>
        <p:spPr>
          <a:xfrm>
            <a:off x="1550313" y="4441825"/>
            <a:ext cx="15187374" cy="14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0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INCIDENT RESPONSE PLAN</a:t>
            </a:r>
            <a:endParaRPr b="1" i="0" sz="10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 p14:dur="1000">
    <p:wipe dir="l"/>
  </p:transition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36"/>
          <p:cNvSpPr/>
          <p:nvPr/>
        </p:nvSpPr>
        <p:spPr>
          <a:xfrm flipH="1"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76" name="Google Shape;476;p36"/>
          <p:cNvSpPr/>
          <p:nvPr/>
        </p:nvSpPr>
        <p:spPr>
          <a:xfrm rot="5400000">
            <a:off x="5029200" y="-4000500"/>
            <a:ext cx="8229600" cy="18288000"/>
          </a:xfrm>
          <a:custGeom>
            <a:rect b="b" l="l" r="r" t="t"/>
            <a:pathLst>
              <a:path extrusionOk="0" h="18288000" w="8229600">
                <a:moveTo>
                  <a:pt x="0" y="0"/>
                </a:moveTo>
                <a:lnTo>
                  <a:pt x="8229600" y="0"/>
                </a:lnTo>
                <a:lnTo>
                  <a:pt x="822960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28797" r="-28697" t="0"/>
            </a:stretch>
          </a:blipFill>
          <a:ln>
            <a:noFill/>
          </a:ln>
        </p:spPr>
      </p:sp>
      <p:sp>
        <p:nvSpPr>
          <p:cNvPr id="477" name="Google Shape;477;p36"/>
          <p:cNvSpPr txBox="1"/>
          <p:nvPr/>
        </p:nvSpPr>
        <p:spPr>
          <a:xfrm>
            <a:off x="1028700" y="1066800"/>
            <a:ext cx="12789485" cy="20243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7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INCIDENT RESPONSE PLAN FOR RANSOMWARE</a:t>
            </a:r>
            <a:endParaRPr b="1" i="0" sz="7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8" name="Google Shape;478;p36"/>
          <p:cNvSpPr txBox="1"/>
          <p:nvPr/>
        </p:nvSpPr>
        <p:spPr>
          <a:xfrm>
            <a:off x="1028700" y="3624540"/>
            <a:ext cx="16230600" cy="45777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23850" lvl="1" marL="647700" marR="0" rtl="0" algn="just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Char char="•"/>
            </a:pPr>
            <a:r>
              <a:rPr b="1" i="0" lang="en-US" sz="3000" u="none" cap="none" strike="noStrike"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rPr>
              <a:t>Preparation</a:t>
            </a:r>
            <a:endParaRPr b="1" i="0" sz="3000" u="none" cap="none" strike="noStrike">
              <a:solidFill>
                <a:srgbClr val="FFFFFF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indent="-431800" lvl="2" marL="1295400" marR="0" rtl="0" algn="just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Char char="⚬"/>
            </a:pPr>
            <a:r>
              <a:rPr b="1" i="0" lang="en-US" sz="3000" u="none" cap="none" strike="noStrike"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rPr>
              <a:t>Develop and continuously update an incident response plan tailored to ransomware attacks.</a:t>
            </a:r>
            <a:endParaRPr b="1" i="0" sz="3000" u="none" cap="none" strike="noStrike">
              <a:solidFill>
                <a:srgbClr val="FFFFFF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indent="-323850" lvl="1" marL="647700" marR="0" rtl="0" algn="just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Char char="•"/>
            </a:pPr>
            <a:r>
              <a:rPr b="1" i="0" lang="en-US" sz="3000" u="none" cap="none" strike="noStrike"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rPr>
              <a:t>Detection and Identification</a:t>
            </a:r>
            <a:endParaRPr b="1" i="0" sz="3000" u="none" cap="none" strike="noStrike">
              <a:solidFill>
                <a:srgbClr val="FFFFFF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indent="-431800" lvl="2" marL="1295400" marR="0" rtl="0" algn="just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Char char="⚬"/>
            </a:pPr>
            <a:r>
              <a:rPr b="1" i="0" lang="en-US" sz="3000" u="none" cap="none" strike="noStrike"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rPr>
              <a:t>Use advanced monitoring tools to detect ransomware early.</a:t>
            </a:r>
            <a:endParaRPr b="1" i="0" sz="3000" u="none" cap="none" strike="noStrike">
              <a:solidFill>
                <a:srgbClr val="FFFFFF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indent="-323850" lvl="1" marL="647700" marR="0" rtl="0" algn="just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Char char="•"/>
            </a:pPr>
            <a:r>
              <a:rPr b="1" i="0" lang="en-US" sz="3000" u="none" cap="none" strike="noStrike"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rPr>
              <a:t>Containment</a:t>
            </a:r>
            <a:endParaRPr b="1" i="0" sz="3000" u="none" cap="none" strike="noStrike">
              <a:solidFill>
                <a:srgbClr val="FFFFFF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indent="-431800" lvl="2" marL="1295400" marR="0" rtl="0" algn="just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Char char="⚬"/>
            </a:pPr>
            <a:r>
              <a:rPr b="1" i="0" lang="en-US" sz="3000" u="none" cap="none" strike="noStrike"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rPr>
              <a:t>Isolate infected systems quickly to prevent the ransomware from spreading.</a:t>
            </a:r>
            <a:endParaRPr b="1" i="0" sz="3000" u="none" cap="none" strike="noStrike">
              <a:solidFill>
                <a:srgbClr val="FFFFFF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indent="0" lvl="0" marL="0" marR="0" rtl="0" algn="just">
              <a:lnSpc>
                <a:spcPct val="28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</p:spTree>
  </p:cSld>
  <p:clrMapOvr>
    <a:masterClrMapping/>
  </p:clrMapOvr>
  <p:transition spd="slow" p14:dur="1000">
    <p:wipe dir="l"/>
  </p:transition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37"/>
          <p:cNvSpPr/>
          <p:nvPr/>
        </p:nvSpPr>
        <p:spPr>
          <a:xfrm flipH="1"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84" name="Google Shape;484;p37"/>
          <p:cNvSpPr/>
          <p:nvPr/>
        </p:nvSpPr>
        <p:spPr>
          <a:xfrm rot="5400000">
            <a:off x="5029200" y="-4000500"/>
            <a:ext cx="8229600" cy="18288000"/>
          </a:xfrm>
          <a:custGeom>
            <a:rect b="b" l="l" r="r" t="t"/>
            <a:pathLst>
              <a:path extrusionOk="0" h="18288000" w="8229600">
                <a:moveTo>
                  <a:pt x="0" y="0"/>
                </a:moveTo>
                <a:lnTo>
                  <a:pt x="8229600" y="0"/>
                </a:lnTo>
                <a:lnTo>
                  <a:pt x="822960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28797" r="-28697" t="0"/>
            </a:stretch>
          </a:blipFill>
          <a:ln>
            <a:noFill/>
          </a:ln>
        </p:spPr>
      </p:sp>
      <p:sp>
        <p:nvSpPr>
          <p:cNvPr id="485" name="Google Shape;485;p37"/>
          <p:cNvSpPr txBox="1"/>
          <p:nvPr/>
        </p:nvSpPr>
        <p:spPr>
          <a:xfrm>
            <a:off x="1028700" y="1066800"/>
            <a:ext cx="12789485" cy="20243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7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INCIDENT RESPONSE PLAN FOR RANSOMWARE</a:t>
            </a:r>
            <a:endParaRPr b="1" i="0" sz="7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6" name="Google Shape;486;p37"/>
          <p:cNvSpPr txBox="1"/>
          <p:nvPr/>
        </p:nvSpPr>
        <p:spPr>
          <a:xfrm>
            <a:off x="1028700" y="3624540"/>
            <a:ext cx="16230600" cy="45777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23850" lvl="1" marL="647700" marR="0" rtl="0" algn="just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Char char="•"/>
            </a:pPr>
            <a:r>
              <a:rPr b="1" i="0" lang="en-US" sz="3000" u="none" cap="none" strike="noStrike"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rPr>
              <a:t>Eradication and Recovery</a:t>
            </a:r>
            <a:endParaRPr b="1" i="0" sz="3000" u="none" cap="none" strike="noStrike">
              <a:solidFill>
                <a:srgbClr val="FFFFFF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indent="-431800" lvl="2" marL="1295400" marR="0" rtl="0" algn="just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Char char="⚬"/>
            </a:pPr>
            <a:r>
              <a:rPr b="1" i="0" lang="en-US" sz="3000" u="none" cap="none" strike="noStrike"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rPr>
              <a:t>Remove the ransomware and restore systems from backups.</a:t>
            </a:r>
            <a:endParaRPr b="1" i="0" sz="3000" u="none" cap="none" strike="noStrike">
              <a:solidFill>
                <a:srgbClr val="FFFFFF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indent="-323850" lvl="1" marL="647700" marR="0" rtl="0" algn="just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Char char="•"/>
            </a:pPr>
            <a:r>
              <a:rPr b="1" i="0" lang="en-US" sz="3000" u="none" cap="none" strike="noStrike"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rPr>
              <a:t>Communication</a:t>
            </a:r>
            <a:endParaRPr b="1" i="0" sz="3000" u="none" cap="none" strike="noStrike">
              <a:solidFill>
                <a:srgbClr val="FFFFFF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indent="-431800" lvl="2" marL="1295400" marR="0" rtl="0" algn="just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Char char="⚬"/>
            </a:pPr>
            <a:r>
              <a:rPr b="1" i="0" lang="en-US" sz="3000" u="none" cap="none" strike="noStrike"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rPr>
              <a:t>Notify law enforcement and affected parties as required by regulations.</a:t>
            </a:r>
            <a:endParaRPr b="1" i="0" sz="3000" u="none" cap="none" strike="noStrike">
              <a:solidFill>
                <a:srgbClr val="FFFFFF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indent="-323850" lvl="1" marL="647700" marR="0" rtl="0" algn="just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Char char="•"/>
            </a:pPr>
            <a:r>
              <a:rPr b="1" i="0" lang="en-US" sz="3000" u="none" cap="none" strike="noStrike"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rPr>
              <a:t>Post-Incident Review</a:t>
            </a:r>
            <a:endParaRPr b="1" i="0" sz="3000" u="none" cap="none" strike="noStrike">
              <a:solidFill>
                <a:srgbClr val="FFFFFF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indent="-431800" lvl="2" marL="1295400" marR="0" rtl="0" algn="just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Char char="⚬"/>
            </a:pPr>
            <a:r>
              <a:rPr b="1" i="0" lang="en-US" sz="3000" u="none" cap="none" strike="noStrike"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rPr>
              <a:t>Analyze the attack and strengthen defenses to prevent future incidents.</a:t>
            </a:r>
            <a:endParaRPr b="1" i="0" sz="3000" u="none" cap="none" strike="noStrike">
              <a:solidFill>
                <a:srgbClr val="FFFFFF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indent="0" lvl="0" marL="0" marR="0" rtl="0" algn="just">
              <a:lnSpc>
                <a:spcPct val="28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</p:spTree>
  </p:cSld>
  <p:clrMapOvr>
    <a:masterClrMapping/>
  </p:clrMapOvr>
  <p:transition spd="slow" p14:dur="1000">
    <p:wipe dir="l"/>
  </p:transition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38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92" name="Google Shape;492;p38"/>
          <p:cNvSpPr txBox="1"/>
          <p:nvPr/>
        </p:nvSpPr>
        <p:spPr>
          <a:xfrm>
            <a:off x="4090214" y="4441825"/>
            <a:ext cx="10107573" cy="14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0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SUCCESS STORY</a:t>
            </a:r>
            <a:endParaRPr b="1" i="0" sz="10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 p14:dur="1000">
    <p:wipe dir="l"/>
  </p:transition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39"/>
          <p:cNvSpPr/>
          <p:nvPr/>
        </p:nvSpPr>
        <p:spPr>
          <a:xfrm flipH="1"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98" name="Google Shape;498;p39"/>
          <p:cNvSpPr/>
          <p:nvPr/>
        </p:nvSpPr>
        <p:spPr>
          <a:xfrm rot="5400000">
            <a:off x="5029200" y="-4000500"/>
            <a:ext cx="8229600" cy="18288000"/>
          </a:xfrm>
          <a:custGeom>
            <a:rect b="b" l="l" r="r" t="t"/>
            <a:pathLst>
              <a:path extrusionOk="0" h="18288000" w="8229600">
                <a:moveTo>
                  <a:pt x="0" y="0"/>
                </a:moveTo>
                <a:lnTo>
                  <a:pt x="8229600" y="0"/>
                </a:lnTo>
                <a:lnTo>
                  <a:pt x="822960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28797" r="-28697" t="0"/>
            </a:stretch>
          </a:blipFill>
          <a:ln>
            <a:noFill/>
          </a:ln>
        </p:spPr>
      </p:sp>
      <p:sp>
        <p:nvSpPr>
          <p:cNvPr id="499" name="Google Shape;499;p39"/>
          <p:cNvSpPr txBox="1"/>
          <p:nvPr/>
        </p:nvSpPr>
        <p:spPr>
          <a:xfrm>
            <a:off x="1028700" y="1066800"/>
            <a:ext cx="7014900" cy="10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7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NORSK HYDRO</a:t>
            </a:r>
            <a:endParaRPr b="1" i="0" sz="7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0" name="Google Shape;500;p39"/>
          <p:cNvSpPr txBox="1"/>
          <p:nvPr/>
        </p:nvSpPr>
        <p:spPr>
          <a:xfrm>
            <a:off x="731511" y="2186305"/>
            <a:ext cx="16230600" cy="71939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23850" lvl="1" marL="647700" marR="0" rtl="0" algn="just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Char char="•"/>
            </a:pPr>
            <a:r>
              <a:rPr b="1" i="0" lang="en-US" sz="3000" u="none" cap="none" strike="noStrike"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rPr>
              <a:t>Industry: Aluminum Manufacturer</a:t>
            </a:r>
            <a:endParaRPr b="1" i="0" sz="3000" u="none" cap="none" strike="noStrike">
              <a:solidFill>
                <a:srgbClr val="FFFFFF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indent="-323850" lvl="1" marL="647700" marR="0" rtl="0" algn="just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Char char="•"/>
            </a:pPr>
            <a:r>
              <a:rPr b="1" i="0" lang="en-US" sz="3000" u="none" cap="none" strike="noStrike"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rPr>
              <a:t>Challenge:</a:t>
            </a:r>
            <a:endParaRPr b="1" i="0" sz="3000" u="none" cap="none" strike="noStrike">
              <a:solidFill>
                <a:srgbClr val="FFFFFF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indent="-431800" lvl="2" marL="1295400" marR="0" rtl="0" algn="just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Char char="⚬"/>
            </a:pPr>
            <a:r>
              <a:rPr b="1" i="0" lang="en-US" sz="3000" u="none" cap="none" strike="noStrike"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rPr>
              <a:t>Norsk Hydro was hit by LockerGoga ransomware, which encrypted critical systems and disrupted operations globally, forcing some plants to revert to manual processes.</a:t>
            </a:r>
            <a:endParaRPr b="1" i="0" sz="3000" u="none" cap="none" strike="noStrike">
              <a:solidFill>
                <a:srgbClr val="FFFFFF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indent="-323850" lvl="1" marL="647700" marR="0" rtl="0" algn="just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Char char="•"/>
            </a:pPr>
            <a:r>
              <a:rPr b="1" i="0" lang="en-US" sz="3000" u="none" cap="none" strike="noStrike"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rPr>
              <a:t>Response:</a:t>
            </a:r>
            <a:endParaRPr b="1" i="0" sz="3000" u="none" cap="none" strike="noStrike">
              <a:solidFill>
                <a:srgbClr val="FFFFFF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indent="-431800" lvl="2" marL="1295400" marR="0" rtl="0" algn="just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Char char="⚬"/>
            </a:pPr>
            <a:r>
              <a:rPr b="1" i="0" lang="en-US" sz="3000" u="none" cap="none" strike="noStrike"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rPr>
              <a:t>No ransom paid: The company refused to pay the ransom.</a:t>
            </a:r>
            <a:endParaRPr b="1" i="0" sz="3000" u="none" cap="none" strike="noStrike">
              <a:solidFill>
                <a:srgbClr val="FFFFFF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indent="-431800" lvl="2" marL="1295400" marR="0" rtl="0" algn="just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Char char="⚬"/>
            </a:pPr>
            <a:r>
              <a:rPr b="1" i="0" lang="en-US" sz="3000" u="none" cap="none" strike="noStrike"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rPr>
              <a:t>Backups: They relied on their strong backup systems to restore encrypted data.</a:t>
            </a:r>
            <a:endParaRPr b="1" i="0" sz="3000" u="none" cap="none" strike="noStrike">
              <a:solidFill>
                <a:srgbClr val="FFFFFF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indent="-431800" lvl="2" marL="1295400" marR="0" rtl="0" algn="just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Char char="⚬"/>
            </a:pPr>
            <a:r>
              <a:rPr b="1" i="0" lang="en-US" sz="3000" u="none" cap="none" strike="noStrike"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rPr>
              <a:t>Transparency: Norsk Hydro communicated openly with the public and stakeholders.</a:t>
            </a:r>
            <a:endParaRPr b="1" i="0" sz="3000" u="none" cap="none" strike="noStrike">
              <a:solidFill>
                <a:srgbClr val="FFFFFF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indent="-323850" lvl="1" marL="647700" marR="0" rtl="0" algn="just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Char char="•"/>
            </a:pPr>
            <a:r>
              <a:rPr b="1" i="0" lang="en-US" sz="3000" u="none" cap="none" strike="noStrike"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rPr>
              <a:t>Outcome:</a:t>
            </a:r>
            <a:endParaRPr b="1" i="0" sz="3000" u="none" cap="none" strike="noStrike">
              <a:solidFill>
                <a:srgbClr val="FFFFFF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indent="-431800" lvl="2" marL="1295400" marR="0" rtl="0" algn="just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Char char="⚬"/>
            </a:pPr>
            <a:r>
              <a:rPr b="1" i="0" lang="en-US" sz="3000" u="none" cap="none" strike="noStrike"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rPr>
              <a:t>Though recovery costs reached $71 million, Norsk Hydro fully recovered without paying the ransom, setting an example for effective ransomware response and recovery.</a:t>
            </a:r>
            <a:endParaRPr b="1" i="0" sz="3000" u="none" cap="none" strike="noStrike">
              <a:solidFill>
                <a:srgbClr val="FFFFFF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  <p:sp>
        <p:nvSpPr>
          <p:cNvPr id="501" name="Google Shape;501;p39"/>
          <p:cNvSpPr txBox="1"/>
          <p:nvPr/>
        </p:nvSpPr>
        <p:spPr>
          <a:xfrm>
            <a:off x="9865745" y="2357755"/>
            <a:ext cx="5078016" cy="4343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23850" lvl="1" marL="647700" marR="0" rtl="0" algn="ctr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Char char="•"/>
            </a:pPr>
            <a:r>
              <a:rPr b="1" i="0" lang="en-US" sz="3000" u="none" cap="none" strike="noStrike"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rPr>
              <a:t>Ransomware: LockerGoga</a:t>
            </a:r>
            <a:endParaRPr b="1" i="0" sz="3000" u="none" cap="none" strike="noStrike">
              <a:solidFill>
                <a:srgbClr val="FFFFFF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</p:spTree>
  </p:cSld>
  <p:clrMapOvr>
    <a:masterClrMapping/>
  </p:clrMapOvr>
  <p:transition spd="slow" p14:dur="1000">
    <p:wipe dir="l"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4"/>
          <p:cNvSpPr/>
          <p:nvPr/>
        </p:nvSpPr>
        <p:spPr>
          <a:xfrm flipH="1"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96" name="Google Shape;196;p4"/>
          <p:cNvSpPr/>
          <p:nvPr/>
        </p:nvSpPr>
        <p:spPr>
          <a:xfrm rot="5400000">
            <a:off x="2113643" y="-2113643"/>
            <a:ext cx="10287000" cy="14514286"/>
          </a:xfrm>
          <a:custGeom>
            <a:rect b="b" l="l" r="r" t="t"/>
            <a:pathLst>
              <a:path extrusionOk="0" h="14514286" w="10287000">
                <a:moveTo>
                  <a:pt x="0" y="0"/>
                </a:moveTo>
                <a:lnTo>
                  <a:pt x="10287000" y="0"/>
                </a:lnTo>
                <a:lnTo>
                  <a:pt x="10287000" y="14514286"/>
                </a:lnTo>
                <a:lnTo>
                  <a:pt x="0" y="1451428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197" name="Google Shape;197;p4"/>
          <p:cNvGrpSpPr/>
          <p:nvPr/>
        </p:nvGrpSpPr>
        <p:grpSpPr>
          <a:xfrm>
            <a:off x="9274147" y="1022106"/>
            <a:ext cx="8636056" cy="8242788"/>
            <a:chOff x="-366471" y="-11891"/>
            <a:chExt cx="15572971" cy="14863810"/>
          </a:xfrm>
        </p:grpSpPr>
        <p:sp>
          <p:nvSpPr>
            <p:cNvPr id="198" name="Google Shape;198;p4"/>
            <p:cNvSpPr/>
            <p:nvPr/>
          </p:nvSpPr>
          <p:spPr>
            <a:xfrm>
              <a:off x="-366471" y="-11891"/>
              <a:ext cx="15572971" cy="14863810"/>
            </a:xfrm>
            <a:custGeom>
              <a:rect b="b" l="l" r="r" t="t"/>
              <a:pathLst>
                <a:path extrusionOk="0" h="14863810" w="15572971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solidFill>
              <a:srgbClr val="769E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4"/>
            <p:cNvSpPr/>
            <p:nvPr/>
          </p:nvSpPr>
          <p:spPr>
            <a:xfrm>
              <a:off x="-156193" y="188812"/>
              <a:ext cx="15152415" cy="14462405"/>
            </a:xfrm>
            <a:custGeom>
              <a:rect b="b" l="l" r="r" t="t"/>
              <a:pathLst>
                <a:path extrusionOk="0" h="14462405" w="1515241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3A567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4"/>
            <p:cNvSpPr/>
            <p:nvPr/>
          </p:nvSpPr>
          <p:spPr>
            <a:xfrm>
              <a:off x="223301" y="551024"/>
              <a:ext cx="14393427" cy="13737979"/>
            </a:xfrm>
            <a:custGeom>
              <a:rect b="b" l="l" r="r" t="t"/>
              <a:pathLst>
                <a:path extrusionOk="0" h="13737979" w="14393427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-18793" r="-58185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1" name="Google Shape;201;p4"/>
          <p:cNvSpPr txBox="1"/>
          <p:nvPr/>
        </p:nvSpPr>
        <p:spPr>
          <a:xfrm>
            <a:off x="1028700" y="1066800"/>
            <a:ext cx="7899900" cy="22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7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WHAT IS A CYBERATTACK?</a:t>
            </a:r>
            <a:endParaRPr b="1" i="0" sz="7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4"/>
          <p:cNvSpPr txBox="1"/>
          <p:nvPr/>
        </p:nvSpPr>
        <p:spPr>
          <a:xfrm>
            <a:off x="1028700" y="3808342"/>
            <a:ext cx="7899970" cy="32245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23850" lvl="1" marL="6477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Char char="•"/>
            </a:pPr>
            <a:r>
              <a:rPr b="0" i="0" lang="en-US" sz="3000" u="none" cap="none" strike="noStrike"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rPr>
              <a:t>An attempt to compromise the security of digital systems.</a:t>
            </a:r>
            <a:endParaRPr b="0" i="0" sz="3000" u="none" cap="none" strike="noStrike">
              <a:solidFill>
                <a:srgbClr val="FFFFFF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indent="-323850" lvl="1" marL="6477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Char char="•"/>
            </a:pPr>
            <a:r>
              <a:rPr b="0" i="0" lang="en-US" sz="3000" u="none" cap="none" strike="noStrike"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rPr>
              <a:t>Targets include individuals, organizations, and governments.</a:t>
            </a:r>
            <a:endParaRPr b="0" i="0" sz="3000" u="none" cap="none" strike="noStrike">
              <a:solidFill>
                <a:srgbClr val="FFFFFF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indent="-323850" lvl="1" marL="6477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Char char="•"/>
            </a:pPr>
            <a:r>
              <a:rPr b="0" i="0" lang="en-US" sz="3000" u="none" cap="none" strike="noStrike"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rPr>
              <a:t>Increasing in both frequency and complexity.</a:t>
            </a:r>
            <a:endParaRPr b="0" i="0" sz="3000" u="none" cap="none" strike="noStrike">
              <a:solidFill>
                <a:srgbClr val="FFFFFF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indent="0" lvl="0" marL="0" marR="0" rtl="0" algn="l">
              <a:lnSpc>
                <a:spcPct val="23027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</p:spTree>
  </p:cSld>
  <p:clrMapOvr>
    <a:masterClrMapping/>
  </p:clrMapOvr>
  <p:transition spd="slow" p14:dur="1000">
    <p:wipe dir="l"/>
  </p:transition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40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07" name="Google Shape;507;p40"/>
          <p:cNvSpPr txBox="1"/>
          <p:nvPr/>
        </p:nvSpPr>
        <p:spPr>
          <a:xfrm>
            <a:off x="5096000" y="4441825"/>
            <a:ext cx="8546700" cy="15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0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CONCLUSION</a:t>
            </a:r>
            <a:endParaRPr b="1" i="0" sz="10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 p14:dur="1000">
    <p:wipe dir="l"/>
  </p:transition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41"/>
          <p:cNvSpPr/>
          <p:nvPr/>
        </p:nvSpPr>
        <p:spPr>
          <a:xfrm flipH="1"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13" name="Google Shape;513;p41"/>
          <p:cNvSpPr/>
          <p:nvPr/>
        </p:nvSpPr>
        <p:spPr>
          <a:xfrm rot="5400000">
            <a:off x="5029200" y="-4000500"/>
            <a:ext cx="8229600" cy="18288000"/>
          </a:xfrm>
          <a:custGeom>
            <a:rect b="b" l="l" r="r" t="t"/>
            <a:pathLst>
              <a:path extrusionOk="0" h="18288000" w="8229600">
                <a:moveTo>
                  <a:pt x="0" y="0"/>
                </a:moveTo>
                <a:lnTo>
                  <a:pt x="8229600" y="0"/>
                </a:lnTo>
                <a:lnTo>
                  <a:pt x="822960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28797" r="-28697" t="0"/>
            </a:stretch>
          </a:blipFill>
          <a:ln>
            <a:noFill/>
          </a:ln>
        </p:spPr>
      </p:sp>
      <p:sp>
        <p:nvSpPr>
          <p:cNvPr id="514" name="Google Shape;514;p41"/>
          <p:cNvSpPr txBox="1"/>
          <p:nvPr/>
        </p:nvSpPr>
        <p:spPr>
          <a:xfrm>
            <a:off x="1028700" y="1066800"/>
            <a:ext cx="4574333" cy="10242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7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SUMMARY</a:t>
            </a:r>
            <a:endParaRPr b="1" i="0" sz="7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5" name="Google Shape;515;p41"/>
          <p:cNvSpPr txBox="1"/>
          <p:nvPr/>
        </p:nvSpPr>
        <p:spPr>
          <a:xfrm>
            <a:off x="1028700" y="2674544"/>
            <a:ext cx="16230600" cy="52317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23850" lvl="1" marL="647700" marR="0" rtl="0" algn="just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Char char="•"/>
            </a:pPr>
            <a:r>
              <a:rPr b="1" i="0" lang="en-US" sz="3000" u="none" cap="none" strike="noStrike"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rPr>
              <a:t>Key Takeaways</a:t>
            </a:r>
            <a:endParaRPr b="1" i="0" sz="3000" u="none" cap="none" strike="noStrike">
              <a:solidFill>
                <a:srgbClr val="FFFFFF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indent="-431800" lvl="2" marL="1295400" marR="0" rtl="0" algn="just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Char char="⚬"/>
            </a:pPr>
            <a:r>
              <a:rPr b="1" i="0" lang="en-US" sz="3000" u="none" cap="none" strike="noStrike"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rPr>
              <a:t>Ransomware is a growing and evolving threat, but with the right defenses, preparation, and response plan, businesses can mitigate its impact.</a:t>
            </a:r>
            <a:endParaRPr b="1" i="0" sz="3000" u="none" cap="none" strike="noStrike">
              <a:solidFill>
                <a:srgbClr val="FFFFFF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indent="-431800" lvl="2" marL="1295400" marR="0" rtl="0" algn="just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Char char="⚬"/>
            </a:pPr>
            <a:r>
              <a:rPr b="1" i="0" lang="en-US" sz="3000" u="none" cap="none" strike="noStrike"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rPr>
              <a:t>Invest in advanced threat detection, employee awareness, and offline backups.</a:t>
            </a:r>
            <a:endParaRPr b="1" i="0" sz="3000" u="none" cap="none" strike="noStrike">
              <a:solidFill>
                <a:srgbClr val="FFFFFF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indent="-431800" lvl="2" marL="1295400" marR="0" rtl="0" algn="just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Char char="⚬"/>
            </a:pPr>
            <a:r>
              <a:rPr b="1" i="0" lang="en-US" sz="3000" u="none" cap="none" strike="noStrike"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rPr>
              <a:t>Regularly update and test your incident response plan to ensure it’s effective.</a:t>
            </a:r>
            <a:endParaRPr b="1" i="0" sz="3000" u="none" cap="none" strike="noStrike">
              <a:solidFill>
                <a:srgbClr val="FFFFFF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indent="-323850" lvl="1" marL="647700" marR="0" rtl="0" algn="just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Char char="•"/>
            </a:pPr>
            <a:r>
              <a:rPr b="1" i="0" lang="en-US" sz="3000" u="none" cap="none" strike="noStrike"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rPr>
              <a:t>Call to Action</a:t>
            </a:r>
            <a:endParaRPr b="1" i="0" sz="3000" u="none" cap="none" strike="noStrike">
              <a:solidFill>
                <a:srgbClr val="FFFFFF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indent="-431800" lvl="2" marL="1295400" marR="0" rtl="0" algn="just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Char char="⚬"/>
            </a:pPr>
            <a:r>
              <a:rPr b="1" i="0" lang="en-US" sz="3000" u="none" cap="none" strike="noStrike"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rPr>
              <a:t>Review and strengthen your organization's defenses today. Ransomware prevention is a continuous process that requires proactive measures.</a:t>
            </a:r>
            <a:endParaRPr b="1" i="0" sz="3000" u="none" cap="none" strike="noStrike">
              <a:solidFill>
                <a:srgbClr val="FFFFFF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</p:spTree>
  </p:cSld>
  <p:clrMapOvr>
    <a:masterClrMapping/>
  </p:clrMapOvr>
  <p:transition spd="slow" p14:dur="1000">
    <p:wipe dir="l"/>
  </p:transition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42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21" name="Google Shape;521;p42"/>
          <p:cNvSpPr txBox="1"/>
          <p:nvPr/>
        </p:nvSpPr>
        <p:spPr>
          <a:xfrm>
            <a:off x="5528375" y="3013075"/>
            <a:ext cx="7829700" cy="501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0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QUESTIONS </a:t>
            </a:r>
            <a:endParaRPr b="1" i="0" sz="10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0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&amp; </a:t>
            </a:r>
            <a:endParaRPr b="1" i="0" sz="10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0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ANSWERS</a:t>
            </a:r>
            <a:endParaRPr b="1" i="0" sz="10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 p14:dur="1000">
    <p:wipe dir="l"/>
  </p:transition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43"/>
          <p:cNvSpPr/>
          <p:nvPr/>
        </p:nvSpPr>
        <p:spPr>
          <a:xfrm flipH="1"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27" name="Google Shape;527;p43"/>
          <p:cNvSpPr/>
          <p:nvPr/>
        </p:nvSpPr>
        <p:spPr>
          <a:xfrm>
            <a:off x="4338325" y="-1"/>
            <a:ext cx="9611327" cy="10272424"/>
          </a:xfrm>
          <a:custGeom>
            <a:rect b="b" l="l" r="r" t="t"/>
            <a:pathLst>
              <a:path extrusionOk="0" h="13560956" w="9611327">
                <a:moveTo>
                  <a:pt x="0" y="0"/>
                </a:moveTo>
                <a:lnTo>
                  <a:pt x="9611328" y="0"/>
                </a:lnTo>
                <a:lnTo>
                  <a:pt x="9611328" y="13560956"/>
                </a:lnTo>
                <a:lnTo>
                  <a:pt x="0" y="1356095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28" name="Google Shape;528;p43"/>
          <p:cNvSpPr txBox="1"/>
          <p:nvPr/>
        </p:nvSpPr>
        <p:spPr>
          <a:xfrm>
            <a:off x="5243404" y="5626628"/>
            <a:ext cx="7801192" cy="5854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6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65" u="none" cap="none" strike="noStrike"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rPr>
              <a:t>FOR YOUR ATTENTION</a:t>
            </a:r>
            <a:endParaRPr b="0" i="0" sz="3265" u="none" cap="none" strike="noStrike">
              <a:solidFill>
                <a:srgbClr val="FFFFFF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  <p:sp>
        <p:nvSpPr>
          <p:cNvPr id="529" name="Google Shape;529;p43"/>
          <p:cNvSpPr txBox="1"/>
          <p:nvPr/>
        </p:nvSpPr>
        <p:spPr>
          <a:xfrm>
            <a:off x="4651632" y="4171798"/>
            <a:ext cx="8984736" cy="14510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299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0005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THANK YOU!</a:t>
            </a:r>
            <a:endParaRPr b="1" i="0" sz="10005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 p14:dur="1000">
    <p:wipe dir="l"/>
  </p:transition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44"/>
          <p:cNvSpPr txBox="1"/>
          <p:nvPr/>
        </p:nvSpPr>
        <p:spPr>
          <a:xfrm>
            <a:off x="2514600" y="3049950"/>
            <a:ext cx="13258800" cy="41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 was created this presentation on Canva and you can facing some problems </a:t>
            </a:r>
            <a:r>
              <a:rPr lang="en-US" sz="5000">
                <a:solidFill>
                  <a:schemeClr val="dk1"/>
                </a:solidFill>
              </a:rPr>
              <a:t>when </a:t>
            </a:r>
            <a:r>
              <a:rPr b="0" i="0" lang="en-US" sz="5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you are us</a:t>
            </a:r>
            <a:r>
              <a:rPr lang="en-US" sz="5000">
                <a:solidFill>
                  <a:schemeClr val="dk1"/>
                </a:solidFill>
              </a:rPr>
              <a:t>ing</a:t>
            </a:r>
            <a:r>
              <a:rPr b="0" i="0" lang="en-US" sz="5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powerpoint,</a:t>
            </a:r>
            <a:endParaRPr b="0" i="0" sz="5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for real presentation use link below,</a:t>
            </a:r>
            <a:endParaRPr sz="5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For Live Preview In Canva Press This </a:t>
            </a:r>
            <a:r>
              <a:rPr lang="en-US" sz="50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Canva</a:t>
            </a:r>
            <a:r>
              <a:rPr lang="en-US" sz="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sz="5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 p14:dur="1000">
    <p:wipe dir="l"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5"/>
          <p:cNvSpPr/>
          <p:nvPr/>
        </p:nvSpPr>
        <p:spPr>
          <a:xfrm flipH="1"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08" name="Google Shape;208;p5"/>
          <p:cNvSpPr/>
          <p:nvPr/>
        </p:nvSpPr>
        <p:spPr>
          <a:xfrm rot="5400000">
            <a:off x="4000500" y="-1545033"/>
            <a:ext cx="10287000" cy="13368776"/>
          </a:xfrm>
          <a:custGeom>
            <a:rect b="b" l="l" r="r" t="t"/>
            <a:pathLst>
              <a:path extrusionOk="0" h="13368776" w="10287000">
                <a:moveTo>
                  <a:pt x="0" y="0"/>
                </a:moveTo>
                <a:lnTo>
                  <a:pt x="10287000" y="0"/>
                </a:lnTo>
                <a:lnTo>
                  <a:pt x="10287000" y="13368776"/>
                </a:lnTo>
                <a:lnTo>
                  <a:pt x="0" y="133687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16968" l="-3867" r="-3866" t="0"/>
            </a:stretch>
          </a:blipFill>
          <a:ln>
            <a:noFill/>
          </a:ln>
        </p:spPr>
      </p:sp>
      <p:sp>
        <p:nvSpPr>
          <p:cNvPr id="209" name="Google Shape;209;p5"/>
          <p:cNvSpPr txBox="1"/>
          <p:nvPr/>
        </p:nvSpPr>
        <p:spPr>
          <a:xfrm>
            <a:off x="2459598" y="764112"/>
            <a:ext cx="12206700" cy="22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7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PURPOSE OF CYBERATTACKS</a:t>
            </a:r>
            <a:endParaRPr b="1" i="0" sz="7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5"/>
          <p:cNvSpPr txBox="1"/>
          <p:nvPr/>
        </p:nvSpPr>
        <p:spPr>
          <a:xfrm>
            <a:off x="2632591" y="3577255"/>
            <a:ext cx="13022818" cy="2885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23850" lvl="1" marL="647700" marR="0" rtl="0" algn="just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Char char="•"/>
            </a:pPr>
            <a:r>
              <a:rPr b="1" i="0" lang="en-US" sz="3000" u="none" cap="none" strike="noStrike"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rPr>
              <a:t>FINANCIAL GAIN (E.G., THEFT, RANSOM).</a:t>
            </a:r>
            <a:endParaRPr b="1" i="0" sz="3000" u="none" cap="none" strike="noStrike">
              <a:solidFill>
                <a:srgbClr val="FFFFFF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indent="-323850" lvl="1" marL="647700" marR="0" rtl="0" algn="just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Char char="•"/>
            </a:pPr>
            <a:r>
              <a:rPr b="1" i="0" lang="en-US" sz="3000" u="none" cap="none" strike="noStrike"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rPr>
              <a:t>ESPIONAGE (E.G., STEALING SENSITIVE DATA).</a:t>
            </a:r>
            <a:endParaRPr b="1" i="0" sz="3000" u="none" cap="none" strike="noStrike">
              <a:solidFill>
                <a:srgbClr val="FFFFFF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indent="-323850" lvl="1" marL="647700" marR="0" rtl="0" algn="just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Char char="•"/>
            </a:pPr>
            <a:r>
              <a:rPr b="1" i="0" lang="en-US" sz="3000" u="none" cap="none" strike="noStrike"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rPr>
              <a:t>DISRUPTION (E.G., DENIAL OF SERVICE, INFRASTRUCTURE ATTACKS).</a:t>
            </a:r>
            <a:endParaRPr b="1" i="0" sz="3000" u="none" cap="none" strike="noStrike">
              <a:solidFill>
                <a:srgbClr val="FFFFFF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</p:spTree>
  </p:cSld>
  <p:clrMapOvr>
    <a:masterClrMapping/>
  </p:clrMapOvr>
  <p:transition spd="slow" p14:dur="1000">
    <p:wipe dir="l"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6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16" name="Google Shape;216;p6"/>
          <p:cNvSpPr/>
          <p:nvPr/>
        </p:nvSpPr>
        <p:spPr>
          <a:xfrm rot="5400000">
            <a:off x="2113643" y="-2113643"/>
            <a:ext cx="10287000" cy="14514286"/>
          </a:xfrm>
          <a:custGeom>
            <a:rect b="b" l="l" r="r" t="t"/>
            <a:pathLst>
              <a:path extrusionOk="0" h="14514286" w="10287000">
                <a:moveTo>
                  <a:pt x="0" y="0"/>
                </a:moveTo>
                <a:lnTo>
                  <a:pt x="10287000" y="0"/>
                </a:lnTo>
                <a:lnTo>
                  <a:pt x="10287000" y="14514286"/>
                </a:lnTo>
                <a:lnTo>
                  <a:pt x="0" y="1451428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217" name="Google Shape;217;p6"/>
          <p:cNvGrpSpPr/>
          <p:nvPr/>
        </p:nvGrpSpPr>
        <p:grpSpPr>
          <a:xfrm>
            <a:off x="9274147" y="1022106"/>
            <a:ext cx="8636056" cy="8242788"/>
            <a:chOff x="-366471" y="-11891"/>
            <a:chExt cx="15572971" cy="14863810"/>
          </a:xfrm>
        </p:grpSpPr>
        <p:sp>
          <p:nvSpPr>
            <p:cNvPr id="218" name="Google Shape;218;p6"/>
            <p:cNvSpPr/>
            <p:nvPr/>
          </p:nvSpPr>
          <p:spPr>
            <a:xfrm>
              <a:off x="-366471" y="-11891"/>
              <a:ext cx="15572971" cy="14863810"/>
            </a:xfrm>
            <a:custGeom>
              <a:rect b="b" l="l" r="r" t="t"/>
              <a:pathLst>
                <a:path extrusionOk="0" h="14863810" w="15572971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solidFill>
              <a:srgbClr val="769E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6"/>
            <p:cNvSpPr/>
            <p:nvPr/>
          </p:nvSpPr>
          <p:spPr>
            <a:xfrm>
              <a:off x="-156193" y="188812"/>
              <a:ext cx="15152415" cy="14462405"/>
            </a:xfrm>
            <a:custGeom>
              <a:rect b="b" l="l" r="r" t="t"/>
              <a:pathLst>
                <a:path extrusionOk="0" h="14462405" w="1515241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3A567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6"/>
            <p:cNvSpPr/>
            <p:nvPr/>
          </p:nvSpPr>
          <p:spPr>
            <a:xfrm>
              <a:off x="223301" y="551024"/>
              <a:ext cx="14393427" cy="13737979"/>
            </a:xfrm>
            <a:custGeom>
              <a:rect b="b" l="l" r="r" t="t"/>
              <a:pathLst>
                <a:path extrusionOk="0" h="13737979" w="14393427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-25644" r="-23493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1" name="Google Shape;221;p6"/>
          <p:cNvSpPr txBox="1"/>
          <p:nvPr/>
        </p:nvSpPr>
        <p:spPr>
          <a:xfrm>
            <a:off x="1028700" y="706200"/>
            <a:ext cx="8001900" cy="22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7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TYPES OF CYBERATTACKS</a:t>
            </a:r>
            <a:endParaRPr b="1" i="0" sz="7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6"/>
          <p:cNvSpPr txBox="1"/>
          <p:nvPr/>
        </p:nvSpPr>
        <p:spPr>
          <a:xfrm>
            <a:off x="1028700" y="3249115"/>
            <a:ext cx="8416572" cy="59245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00" u="none" cap="none" strike="noStrike"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rPr>
              <a:t>1. Malware: Malicious software that disrupts or</a:t>
            </a:r>
            <a:endParaRPr b="0" i="0" sz="3000" u="none" cap="none" strike="noStrike">
              <a:solidFill>
                <a:srgbClr val="FFFFFF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00" u="none" cap="none" strike="noStrike"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rPr>
              <a:t>    damages systems.</a:t>
            </a:r>
            <a:endParaRPr b="0" i="0" sz="3000" u="none" cap="none" strike="noStrike">
              <a:solidFill>
                <a:srgbClr val="FFFFFF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00" u="none" cap="none" strike="noStrike"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rPr>
              <a:t>2. Phishing: Fraudulent attempts to steal sensitive</a:t>
            </a:r>
            <a:endParaRPr b="0" i="0" sz="3000" u="none" cap="none" strike="noStrike">
              <a:solidFill>
                <a:srgbClr val="FFFFFF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00" u="none" cap="none" strike="noStrike"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rPr>
              <a:t>     information.</a:t>
            </a:r>
            <a:endParaRPr b="0" i="0" sz="3000" u="none" cap="none" strike="noStrike">
              <a:solidFill>
                <a:srgbClr val="FFFFFF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00" u="none" cap="none" strike="noStrike"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rPr>
              <a:t>3. Denial of Service (DoS/DDoS): Overloading</a:t>
            </a:r>
            <a:endParaRPr b="0" i="0" sz="3000" u="none" cap="none" strike="noStrike">
              <a:solidFill>
                <a:srgbClr val="FFFFFF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00" u="none" cap="none" strike="noStrike"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rPr>
              <a:t>     systems to make them unavailable.</a:t>
            </a:r>
            <a:endParaRPr b="0" i="0" sz="3000" u="none" cap="none" strike="noStrike">
              <a:solidFill>
                <a:srgbClr val="FFFFFF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00" u="none" cap="none" strike="noStrike"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rPr>
              <a:t>4. Man-in-the-Middle (MitM) Attacks: Intercepting</a:t>
            </a:r>
            <a:endParaRPr b="0" i="0" sz="3000" u="none" cap="none" strike="noStrike">
              <a:solidFill>
                <a:srgbClr val="FFFFFF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00" u="none" cap="none" strike="noStrike"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rPr>
              <a:t>     communication between two parties.</a:t>
            </a:r>
            <a:endParaRPr b="0" i="0" sz="3000" u="none" cap="none" strike="noStrike">
              <a:solidFill>
                <a:srgbClr val="FFFFFF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00" u="none" cap="none" strike="noStrike"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rPr>
              <a:t>5. SQL Injection: Exploiting vulnerabilities in</a:t>
            </a:r>
            <a:endParaRPr b="0" i="0" sz="3000" u="none" cap="none" strike="noStrike">
              <a:solidFill>
                <a:srgbClr val="FFFFFF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00" u="none" cap="none" strike="noStrike"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rPr>
              <a:t>    databases.</a:t>
            </a:r>
            <a:endParaRPr b="0" i="0" sz="3000" u="none" cap="none" strike="noStrike">
              <a:solidFill>
                <a:srgbClr val="FFFFFF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indent="0" lvl="0" marL="0" marR="0" rtl="0" algn="l">
              <a:lnSpc>
                <a:spcPct val="2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</p:spTree>
  </p:cSld>
  <p:clrMapOvr>
    <a:masterClrMapping/>
  </p:clrMapOvr>
  <p:transition spd="slow" p14:dur="1000">
    <p:wipe dir="l"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7"/>
          <p:cNvSpPr/>
          <p:nvPr/>
        </p:nvSpPr>
        <p:spPr>
          <a:xfrm flipH="1"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228" name="Google Shape;228;p7"/>
          <p:cNvGrpSpPr/>
          <p:nvPr/>
        </p:nvGrpSpPr>
        <p:grpSpPr>
          <a:xfrm>
            <a:off x="0" y="-144661"/>
            <a:ext cx="10480944" cy="10431661"/>
            <a:chOff x="0" y="-38100"/>
            <a:chExt cx="2760413" cy="2747433"/>
          </a:xfrm>
        </p:grpSpPr>
        <p:sp>
          <p:nvSpPr>
            <p:cNvPr id="229" name="Google Shape;229;p7"/>
            <p:cNvSpPr/>
            <p:nvPr/>
          </p:nvSpPr>
          <p:spPr>
            <a:xfrm>
              <a:off x="0" y="0"/>
              <a:ext cx="2760413" cy="2709333"/>
            </a:xfrm>
            <a:custGeom>
              <a:rect b="b" l="l" r="r" t="t"/>
              <a:pathLst>
                <a:path extrusionOk="0" h="2709333" w="2760413">
                  <a:moveTo>
                    <a:pt x="0" y="0"/>
                  </a:moveTo>
                  <a:lnTo>
                    <a:pt x="2760413" y="0"/>
                  </a:lnTo>
                  <a:lnTo>
                    <a:pt x="276041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10F19">
                <a:alpha val="33333"/>
              </a:srgbClr>
            </a:solidFill>
            <a:ln>
              <a:noFill/>
            </a:ln>
          </p:spPr>
        </p:sp>
        <p:sp>
          <p:nvSpPr>
            <p:cNvPr id="230" name="Google Shape;230;p7"/>
            <p:cNvSpPr txBox="1"/>
            <p:nvPr/>
          </p:nvSpPr>
          <p:spPr>
            <a:xfrm>
              <a:off x="0" y="-38100"/>
              <a:ext cx="2760413" cy="274743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1" name="Google Shape;231;p7"/>
          <p:cNvGrpSpPr/>
          <p:nvPr/>
        </p:nvGrpSpPr>
        <p:grpSpPr>
          <a:xfrm>
            <a:off x="9274147" y="1022106"/>
            <a:ext cx="8636056" cy="8242788"/>
            <a:chOff x="-366471" y="-11891"/>
            <a:chExt cx="15572971" cy="14863810"/>
          </a:xfrm>
        </p:grpSpPr>
        <p:sp>
          <p:nvSpPr>
            <p:cNvPr id="232" name="Google Shape;232;p7"/>
            <p:cNvSpPr/>
            <p:nvPr/>
          </p:nvSpPr>
          <p:spPr>
            <a:xfrm>
              <a:off x="-366471" y="-11891"/>
              <a:ext cx="15572971" cy="14863810"/>
            </a:xfrm>
            <a:custGeom>
              <a:rect b="b" l="l" r="r" t="t"/>
              <a:pathLst>
                <a:path extrusionOk="0" h="14863810" w="15572971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solidFill>
              <a:srgbClr val="769E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7"/>
            <p:cNvSpPr/>
            <p:nvPr/>
          </p:nvSpPr>
          <p:spPr>
            <a:xfrm>
              <a:off x="-156193" y="188812"/>
              <a:ext cx="15152415" cy="14462405"/>
            </a:xfrm>
            <a:custGeom>
              <a:rect b="b" l="l" r="r" t="t"/>
              <a:pathLst>
                <a:path extrusionOk="0" h="14462405" w="1515241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3A567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7"/>
            <p:cNvSpPr/>
            <p:nvPr/>
          </p:nvSpPr>
          <p:spPr>
            <a:xfrm>
              <a:off x="223301" y="551024"/>
              <a:ext cx="14393427" cy="13737979"/>
            </a:xfrm>
            <a:custGeom>
              <a:rect b="b" l="l" r="r" t="t"/>
              <a:pathLst>
                <a:path extrusionOk="0" h="13737979" w="14393427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-22140" r="-52124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5" name="Google Shape;235;p7"/>
          <p:cNvSpPr txBox="1"/>
          <p:nvPr/>
        </p:nvSpPr>
        <p:spPr>
          <a:xfrm>
            <a:off x="952775" y="725175"/>
            <a:ext cx="10734900" cy="35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7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WHY CYBERATTACKS ARE A MAJOR CONCERN ?</a:t>
            </a:r>
            <a:endParaRPr b="1" i="0" sz="7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p7"/>
          <p:cNvSpPr txBox="1"/>
          <p:nvPr/>
        </p:nvSpPr>
        <p:spPr>
          <a:xfrm>
            <a:off x="1028700" y="4486575"/>
            <a:ext cx="8533200" cy="46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23850" lvl="1" marL="647700" marR="0" rt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Char char="•"/>
            </a:pPr>
            <a:r>
              <a:rPr b="0" i="0" lang="en-US" sz="3000" u="none" cap="none" strike="noStrike"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rPr>
              <a:t>Economic Impact: Loss of billions globally through data breaches and ransomware payments.</a:t>
            </a:r>
            <a:endParaRPr b="0" i="0" sz="3000" u="none" cap="none" strike="noStrike">
              <a:solidFill>
                <a:srgbClr val="FFFFFF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indent="-323850" lvl="1" marL="647700" marR="0" rt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Char char="•"/>
            </a:pPr>
            <a:r>
              <a:rPr b="0" i="0" lang="en-US" sz="3000" u="none" cap="none" strike="noStrike"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rPr>
              <a:t>Operational Disruption: Downtime caused by attacks can cripple businesses.</a:t>
            </a:r>
            <a:endParaRPr b="0" i="0" sz="3000" u="none" cap="none" strike="noStrike">
              <a:solidFill>
                <a:srgbClr val="FFFFFF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indent="-323850" lvl="1" marL="647700" marR="0" rt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Char char="•"/>
            </a:pPr>
            <a:r>
              <a:rPr b="0" i="0" lang="en-US" sz="3000" u="none" cap="none" strike="noStrike"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rPr>
              <a:t>Reputation Damage: Erosion of trust when companies cannot protect customer data.</a:t>
            </a:r>
            <a:endParaRPr b="0" i="0" sz="3000" u="none" cap="none" strike="noStrike">
              <a:solidFill>
                <a:srgbClr val="FFFFFF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indent="-323850" lvl="1" marL="647700" marR="0" rt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Char char="•"/>
            </a:pPr>
            <a:r>
              <a:rPr b="0" i="0" lang="en-US" sz="3000" u="none" cap="none" strike="noStrike"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rPr>
              <a:t>Legal and Compliance Risks: Fines and penalties under regulations like GDPR, HIPAA</a:t>
            </a:r>
            <a:endParaRPr b="0" i="0" sz="3000" u="none" cap="none" strike="noStrike">
              <a:solidFill>
                <a:srgbClr val="FFFFFF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</p:spTree>
  </p:cSld>
  <p:clrMapOvr>
    <a:masterClrMapping/>
  </p:clrMapOvr>
  <p:transition spd="slow" p14:dur="1000">
    <p:wipe dir="l"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8"/>
          <p:cNvSpPr/>
          <p:nvPr/>
        </p:nvSpPr>
        <p:spPr>
          <a:xfrm flipH="1"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242" name="Google Shape;242;p8"/>
          <p:cNvGrpSpPr/>
          <p:nvPr/>
        </p:nvGrpSpPr>
        <p:grpSpPr>
          <a:xfrm>
            <a:off x="0" y="1355719"/>
            <a:ext cx="18288000" cy="5899050"/>
            <a:chOff x="0" y="-38100"/>
            <a:chExt cx="4816593" cy="1553659"/>
          </a:xfrm>
        </p:grpSpPr>
        <p:sp>
          <p:nvSpPr>
            <p:cNvPr id="243" name="Google Shape;243;p8"/>
            <p:cNvSpPr/>
            <p:nvPr/>
          </p:nvSpPr>
          <p:spPr>
            <a:xfrm>
              <a:off x="0" y="0"/>
              <a:ext cx="4816592" cy="1515559"/>
            </a:xfrm>
            <a:custGeom>
              <a:rect b="b" l="l" r="r" t="t"/>
              <a:pathLst>
                <a:path extrusionOk="0" h="1515559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515559"/>
                  </a:lnTo>
                  <a:lnTo>
                    <a:pt x="0" y="1515559"/>
                  </a:lnTo>
                  <a:close/>
                </a:path>
              </a:pathLst>
            </a:custGeom>
            <a:solidFill>
              <a:srgbClr val="010F19">
                <a:alpha val="33333"/>
              </a:srgbClr>
            </a:solidFill>
            <a:ln>
              <a:noFill/>
            </a:ln>
          </p:spPr>
        </p:sp>
        <p:sp>
          <p:nvSpPr>
            <p:cNvPr id="244" name="Google Shape;244;p8"/>
            <p:cNvSpPr txBox="1"/>
            <p:nvPr/>
          </p:nvSpPr>
          <p:spPr>
            <a:xfrm>
              <a:off x="0" y="-38100"/>
              <a:ext cx="4816593" cy="155365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5" name="Google Shape;245;p8"/>
          <p:cNvSpPr txBox="1"/>
          <p:nvPr/>
        </p:nvSpPr>
        <p:spPr>
          <a:xfrm>
            <a:off x="3825600" y="1709275"/>
            <a:ext cx="10636800" cy="10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7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CYBERATTACK TRENDS</a:t>
            </a:r>
            <a:endParaRPr b="1" i="0" sz="7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8"/>
          <p:cNvSpPr txBox="1"/>
          <p:nvPr/>
        </p:nvSpPr>
        <p:spPr>
          <a:xfrm>
            <a:off x="1247548" y="3914775"/>
            <a:ext cx="15792904" cy="23082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23850" lvl="1" marL="6477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Char char="•"/>
            </a:pPr>
            <a:r>
              <a:rPr b="1" i="0" lang="en-US" sz="3000" u="none" cap="none" strike="noStrike"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rPr>
              <a:t>Increasing Sophistication</a:t>
            </a:r>
            <a:r>
              <a:rPr b="0" i="0" lang="en-US" sz="3000" u="none" cap="none" strike="noStrike"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rPr>
              <a:t>: Hackers are using more complex methods (AI, automation).</a:t>
            </a:r>
            <a:endParaRPr b="0" i="0" sz="3000" u="none" cap="none" strike="noStrike">
              <a:solidFill>
                <a:srgbClr val="FFFFFF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indent="-323850" lvl="1" marL="6477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Char char="•"/>
            </a:pPr>
            <a:r>
              <a:rPr b="1" i="0" lang="en-US" sz="3000" u="none" cap="none" strike="noStrike"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rPr>
              <a:t>Rise of State-Sponsored Attacks</a:t>
            </a:r>
            <a:r>
              <a:rPr b="0" i="0" lang="en-US" sz="3000" u="none" cap="none" strike="noStrike"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rPr>
              <a:t>: Nation-states targeting critical infrastructure.</a:t>
            </a:r>
            <a:endParaRPr b="0" i="0" sz="3000" u="none" cap="none" strike="noStrike">
              <a:solidFill>
                <a:srgbClr val="FFFFFF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indent="-323850" lvl="1" marL="6477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Char char="•"/>
            </a:pPr>
            <a:r>
              <a:rPr b="1" i="0" lang="en-US" sz="3000" u="none" cap="none" strike="noStrike"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rPr>
              <a:t>Targeting of Remote Work</a:t>
            </a:r>
            <a:r>
              <a:rPr b="0" i="0" lang="en-US" sz="3000" u="none" cap="none" strike="noStrike"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rPr>
              <a:t>: Weak security in home networks is a growing attack surface.</a:t>
            </a:r>
            <a:endParaRPr b="0" i="0" sz="3000" u="none" cap="none" strike="noStrike">
              <a:solidFill>
                <a:srgbClr val="FFFFFF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</p:spTree>
  </p:cSld>
  <p:clrMapOvr>
    <a:masterClrMapping/>
  </p:clrMapOvr>
  <p:transition spd="slow" p14:dur="1000">
    <p:wipe dir="l"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9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52" name="Google Shape;252;p9"/>
          <p:cNvSpPr txBox="1"/>
          <p:nvPr/>
        </p:nvSpPr>
        <p:spPr>
          <a:xfrm>
            <a:off x="4779176" y="4441825"/>
            <a:ext cx="9584700" cy="15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0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RANSOMWARE</a:t>
            </a:r>
            <a:endParaRPr b="1" i="0" sz="10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 p14:dur="1000">
    <p:wipe dir="l"/>
  </p:transition>
</p:sld>
</file>

<file path=ppt/theme/theme1.xml><?xml version="1.0" encoding="utf-8"?>
<a:theme xmlns:a="http://schemas.openxmlformats.org/drawingml/2006/main" xmlns:r="http://schemas.openxmlformats.org/officeDocument/2006/relationships" name="Blue Waves">
  <a:themeElements>
    <a:clrScheme name="Blue Waves 13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66CC"/>
      </a:accent1>
      <a:accent2>
        <a:srgbClr val="3399FF"/>
      </a:accent2>
      <a:accent3>
        <a:srgbClr val="FFFFFF"/>
      </a:accent3>
      <a:accent4>
        <a:srgbClr val="000000"/>
      </a:accent4>
      <a:accent5>
        <a:srgbClr val="AAB8E2"/>
      </a:accent5>
      <a:accent6>
        <a:srgbClr val="2D8AE7"/>
      </a:accent6>
      <a:hlink>
        <a:srgbClr val="CC3300"/>
      </a:hlink>
      <a:folHlink>
        <a:srgbClr val="9966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77A0773F9DBF4ECE9D25EAC4A0DC0F01_12</vt:lpwstr>
  </property>
  <property fmtid="{D5CDD505-2E9C-101B-9397-08002B2CF9AE}" pid="3" name="KSOProductBuildVer">
    <vt:lpwstr>1033-12.2.0.18283</vt:lpwstr>
  </property>
</Properties>
</file>